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50b55b972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ac777f21054d81"/>
  </p:sldMasterIdLst>
  <p:sldIdLst>
    <p:sldId xmlns:r="http://schemas.openxmlformats.org/officeDocument/2006/relationships" id="256" r:id="R35fd843f332044e2"/>
    <p:sldId xmlns:r="http://schemas.openxmlformats.org/officeDocument/2006/relationships" id="257" r:id="Reb267b625162489c"/>
    <p:sldId xmlns:r="http://schemas.openxmlformats.org/officeDocument/2006/relationships" id="258" r:id="R7cbf63d5e9f84d4f"/>
    <p:sldId xmlns:r="http://schemas.openxmlformats.org/officeDocument/2006/relationships" id="259" r:id="R0fb1683b231b4735"/>
    <p:sldId xmlns:r="http://schemas.openxmlformats.org/officeDocument/2006/relationships" id="260" r:id="R42498a752c2a490c"/>
    <p:sldId xmlns:r="http://schemas.openxmlformats.org/officeDocument/2006/relationships" id="261" r:id="R3d5ae06db601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c777f21054d81" /><Relationship Type="http://schemas.openxmlformats.org/officeDocument/2006/relationships/slide" Target="/ppt/slides/slide1.xml" Id="R35fd843f332044e2" /><Relationship Type="http://schemas.openxmlformats.org/officeDocument/2006/relationships/slide" Target="/ppt/slides/slide2.xml" Id="Reb267b625162489c" /><Relationship Type="http://schemas.openxmlformats.org/officeDocument/2006/relationships/slide" Target="/ppt/slides/slide3.xml" Id="R7cbf63d5e9f84d4f" /><Relationship Type="http://schemas.openxmlformats.org/officeDocument/2006/relationships/slide" Target="/ppt/slides/slide4.xml" Id="R0fb1683b231b4735" /><Relationship Type="http://schemas.openxmlformats.org/officeDocument/2006/relationships/slide" Target="/ppt/slides/slide5.xml" Id="R42498a752c2a490c" /><Relationship Type="http://schemas.openxmlformats.org/officeDocument/2006/relationships/slide" Target="/ppt/slides/slide6.xml" Id="R3d5ae06db601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3e05a13de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1fd521db343b1" /><Relationship Type="http://schemas.openxmlformats.org/officeDocument/2006/relationships/theme" Target="/ppt/slideMasters/theme/theme1.xml" Id="Ra69b170b5953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c1fd521db3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67f70fbb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916e16c0a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113a37417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f465d81a3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ef1a4c352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e2e351288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