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365bbc3795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87fba122647bb"/>
  </p:sldMasterIdLst>
  <p:sldIdLst>
    <p:sldId xmlns:r="http://schemas.openxmlformats.org/officeDocument/2006/relationships" id="256" r:id="R56dd01a590ad4d14"/>
    <p:sldId xmlns:r="http://schemas.openxmlformats.org/officeDocument/2006/relationships" id="257" r:id="R6f30ce7384ee426b"/>
    <p:sldId xmlns:r="http://schemas.openxmlformats.org/officeDocument/2006/relationships" id="258" r:id="R8e018b3faf414843"/>
    <p:sldId xmlns:r="http://schemas.openxmlformats.org/officeDocument/2006/relationships" id="259" r:id="R4aa2c1a1d01a42a2"/>
    <p:sldId xmlns:r="http://schemas.openxmlformats.org/officeDocument/2006/relationships" id="260" r:id="Rfaa14dbd440c4f56"/>
    <p:sldId xmlns:r="http://schemas.openxmlformats.org/officeDocument/2006/relationships" id="261" r:id="R8372a81cafb9438b"/>
    <p:sldId xmlns:r="http://schemas.openxmlformats.org/officeDocument/2006/relationships" id="262" r:id="Rb745d14ce238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87fba122647bb" /><Relationship Type="http://schemas.openxmlformats.org/officeDocument/2006/relationships/slide" Target="/ppt/slides/slide1.xml" Id="R56dd01a590ad4d14" /><Relationship Type="http://schemas.openxmlformats.org/officeDocument/2006/relationships/slide" Target="/ppt/slides/slide2.xml" Id="R6f30ce7384ee426b" /><Relationship Type="http://schemas.openxmlformats.org/officeDocument/2006/relationships/slide" Target="/ppt/slides/slide3.xml" Id="R8e018b3faf414843" /><Relationship Type="http://schemas.openxmlformats.org/officeDocument/2006/relationships/slide" Target="/ppt/slides/slide4.xml" Id="R4aa2c1a1d01a42a2" /><Relationship Type="http://schemas.openxmlformats.org/officeDocument/2006/relationships/slide" Target="/ppt/slides/slide5.xml" Id="Rfaa14dbd440c4f56" /><Relationship Type="http://schemas.openxmlformats.org/officeDocument/2006/relationships/slide" Target="/ppt/slides/slide6.xml" Id="R8372a81cafb9438b" /><Relationship Type="http://schemas.openxmlformats.org/officeDocument/2006/relationships/slide" Target="/ppt/slides/slide7.xml" Id="Rb745d14ce238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90c53768e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53b39696a45fd" /><Relationship Type="http://schemas.openxmlformats.org/officeDocument/2006/relationships/theme" Target="/ppt/slideMasters/theme/theme1.xml" Id="R6390fa16a4f6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53b39696a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438d7ce85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688b403d8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31e3480b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a94bef285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8a00557d2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3f303f9df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a5a20ab4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GOSSA INVEST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LARS EIVIND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GURRICH MARIANNE STÄRK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HANNE MARI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INGER MARI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