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e00f109d5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ecf85fe2b4c28"/>
  </p:sldMasterIdLst>
  <p:sldIdLst>
    <p:sldId xmlns:r="http://schemas.openxmlformats.org/officeDocument/2006/relationships" id="256" r:id="Rf7a17d980cca4b74"/>
    <p:sldId xmlns:r="http://schemas.openxmlformats.org/officeDocument/2006/relationships" id="257" r:id="R60d83b5426b147dd"/>
    <p:sldId xmlns:r="http://schemas.openxmlformats.org/officeDocument/2006/relationships" id="258" r:id="R32bf7ea42ba54d9a"/>
    <p:sldId xmlns:r="http://schemas.openxmlformats.org/officeDocument/2006/relationships" id="259" r:id="Rbbe1f87666504ffe"/>
    <p:sldId xmlns:r="http://schemas.openxmlformats.org/officeDocument/2006/relationships" id="260" r:id="R1bf518ac8199457e"/>
    <p:sldId xmlns:r="http://schemas.openxmlformats.org/officeDocument/2006/relationships" id="261" r:id="R4edbe34d91a64d57"/>
    <p:sldId xmlns:r="http://schemas.openxmlformats.org/officeDocument/2006/relationships" id="262" r:id="R819599ad0b29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ecf85fe2b4c28" /><Relationship Type="http://schemas.openxmlformats.org/officeDocument/2006/relationships/slide" Target="/ppt/slides/slide1.xml" Id="Rf7a17d980cca4b74" /><Relationship Type="http://schemas.openxmlformats.org/officeDocument/2006/relationships/slide" Target="/ppt/slides/slide2.xml" Id="R60d83b5426b147dd" /><Relationship Type="http://schemas.openxmlformats.org/officeDocument/2006/relationships/slide" Target="/ppt/slides/slide3.xml" Id="R32bf7ea42ba54d9a" /><Relationship Type="http://schemas.openxmlformats.org/officeDocument/2006/relationships/slide" Target="/ppt/slides/slide4.xml" Id="Rbbe1f87666504ffe" /><Relationship Type="http://schemas.openxmlformats.org/officeDocument/2006/relationships/slide" Target="/ppt/slides/slide5.xml" Id="R1bf518ac8199457e" /><Relationship Type="http://schemas.openxmlformats.org/officeDocument/2006/relationships/slide" Target="/ppt/slides/slide6.xml" Id="R4edbe34d91a64d57" /><Relationship Type="http://schemas.openxmlformats.org/officeDocument/2006/relationships/slide" Target="/ppt/slides/slide7.xml" Id="R819599ad0b29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c41963d7e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335f05dc24aca" /><Relationship Type="http://schemas.openxmlformats.org/officeDocument/2006/relationships/theme" Target="/ppt/slideMasters/theme/theme1.xml" Id="R090d6bb6ed7a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335f05dc2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a65aa0ff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e66d7b6f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30a4d039c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fafeba64a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448e6792a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942d810bc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3f82ea856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