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9e552123c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a602ca30640cb"/>
  </p:sldMasterIdLst>
  <p:sldIdLst>
    <p:sldId xmlns:r="http://schemas.openxmlformats.org/officeDocument/2006/relationships" id="256" r:id="R6c4090b161204a5f"/>
    <p:sldId xmlns:r="http://schemas.openxmlformats.org/officeDocument/2006/relationships" id="257" r:id="Rd4bf0b126ad942c0"/>
    <p:sldId xmlns:r="http://schemas.openxmlformats.org/officeDocument/2006/relationships" id="258" r:id="R78f4e265ab404d17"/>
    <p:sldId xmlns:r="http://schemas.openxmlformats.org/officeDocument/2006/relationships" id="259" r:id="R89964a6d44ad4a46"/>
    <p:sldId xmlns:r="http://schemas.openxmlformats.org/officeDocument/2006/relationships" id="260" r:id="Ra24ba46eda744e0d"/>
    <p:sldId xmlns:r="http://schemas.openxmlformats.org/officeDocument/2006/relationships" id="261" r:id="R4ae3348433ba4835"/>
    <p:sldId xmlns:r="http://schemas.openxmlformats.org/officeDocument/2006/relationships" id="262" r:id="R22d1c93adb90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a602ca30640cb" /><Relationship Type="http://schemas.openxmlformats.org/officeDocument/2006/relationships/slide" Target="/ppt/slides/slide1.xml" Id="R6c4090b161204a5f" /><Relationship Type="http://schemas.openxmlformats.org/officeDocument/2006/relationships/slide" Target="/ppt/slides/slide2.xml" Id="Rd4bf0b126ad942c0" /><Relationship Type="http://schemas.openxmlformats.org/officeDocument/2006/relationships/slide" Target="/ppt/slides/slide3.xml" Id="R78f4e265ab404d17" /><Relationship Type="http://schemas.openxmlformats.org/officeDocument/2006/relationships/slide" Target="/ppt/slides/slide4.xml" Id="R89964a6d44ad4a46" /><Relationship Type="http://schemas.openxmlformats.org/officeDocument/2006/relationships/slide" Target="/ppt/slides/slide5.xml" Id="Ra24ba46eda744e0d" /><Relationship Type="http://schemas.openxmlformats.org/officeDocument/2006/relationships/slide" Target="/ppt/slides/slide6.xml" Id="R4ae3348433ba4835" /><Relationship Type="http://schemas.openxmlformats.org/officeDocument/2006/relationships/slide" Target="/ppt/slides/slide7.xml" Id="R22d1c93adb90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70d7fec90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c1fcd0e74e7e" /><Relationship Type="http://schemas.openxmlformats.org/officeDocument/2006/relationships/theme" Target="/ppt/slideMasters/theme/theme1.xml" Id="R19efefac410c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9c1fcd0e7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c7bf6298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aa0c3d71b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ad8008493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99b2ff654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01bdce00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ce53fa19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4f8316c49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