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8f17fd306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0a9e275294249"/>
  </p:sldMasterIdLst>
  <p:sldIdLst>
    <p:sldId xmlns:r="http://schemas.openxmlformats.org/officeDocument/2006/relationships" id="256" r:id="R85f5c404ca934a0b"/>
    <p:sldId xmlns:r="http://schemas.openxmlformats.org/officeDocument/2006/relationships" id="257" r:id="R3fe169cecece4675"/>
    <p:sldId xmlns:r="http://schemas.openxmlformats.org/officeDocument/2006/relationships" id="258" r:id="R1664ad51cb3c4ff1"/>
    <p:sldId xmlns:r="http://schemas.openxmlformats.org/officeDocument/2006/relationships" id="259" r:id="R0d70772539244efe"/>
    <p:sldId xmlns:r="http://schemas.openxmlformats.org/officeDocument/2006/relationships" id="260" r:id="R206e48205d8a44a6"/>
    <p:sldId xmlns:r="http://schemas.openxmlformats.org/officeDocument/2006/relationships" id="261" r:id="R285f2e5aa0404a63"/>
    <p:sldId xmlns:r="http://schemas.openxmlformats.org/officeDocument/2006/relationships" id="262" r:id="R9be6e20d0821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0a9e275294249" /><Relationship Type="http://schemas.openxmlformats.org/officeDocument/2006/relationships/slide" Target="/ppt/slides/slide1.xml" Id="R85f5c404ca934a0b" /><Relationship Type="http://schemas.openxmlformats.org/officeDocument/2006/relationships/slide" Target="/ppt/slides/slide2.xml" Id="R3fe169cecece4675" /><Relationship Type="http://schemas.openxmlformats.org/officeDocument/2006/relationships/slide" Target="/ppt/slides/slide3.xml" Id="R1664ad51cb3c4ff1" /><Relationship Type="http://schemas.openxmlformats.org/officeDocument/2006/relationships/slide" Target="/ppt/slides/slide4.xml" Id="R0d70772539244efe" /><Relationship Type="http://schemas.openxmlformats.org/officeDocument/2006/relationships/slide" Target="/ppt/slides/slide5.xml" Id="R206e48205d8a44a6" /><Relationship Type="http://schemas.openxmlformats.org/officeDocument/2006/relationships/slide" Target="/ppt/slides/slide6.xml" Id="R285f2e5aa0404a63" /><Relationship Type="http://schemas.openxmlformats.org/officeDocument/2006/relationships/slide" Target="/ppt/slides/slide7.xml" Id="R9be6e20d0821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065c05a50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31841a6844a3" /><Relationship Type="http://schemas.openxmlformats.org/officeDocument/2006/relationships/theme" Target="/ppt/slideMasters/theme/theme1.xml" Id="R81f532265191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a31841a68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0fe99bca5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38ae3e0d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729db8de146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f76932449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dbaf5e711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7c449e28b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1abae0bc3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SOLVANG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8 301 751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1 729 578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2 848 415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4 767 577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12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asbjorn@solvang-revisjon.no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www.solvang-revisjon.no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888 048 472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SOLVANG REVISJON AS</a:t>
            </a:r>
          </a:p>
        </p:txBody>
      </p:sp>
    </p:spTree>
  </p:cSld>
  <p:clrMapOvr>
    <a:masterClrMapping xmlns:a="http://schemas.openxmlformats.org/drawingml/2006/main"/>
  </p:clrMapOvr>
</p:sld>
</file>