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be1a25e63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15dc5d0044aa2"/>
  </p:sldMasterIdLst>
  <p:sldIdLst>
    <p:sldId xmlns:r="http://schemas.openxmlformats.org/officeDocument/2006/relationships" id="256" r:id="R9076fe8a7ee4403e"/>
    <p:sldId xmlns:r="http://schemas.openxmlformats.org/officeDocument/2006/relationships" id="257" r:id="Rf08e8d13785e4b28"/>
    <p:sldId xmlns:r="http://schemas.openxmlformats.org/officeDocument/2006/relationships" id="258" r:id="R452e1842317a474a"/>
    <p:sldId xmlns:r="http://schemas.openxmlformats.org/officeDocument/2006/relationships" id="259" r:id="R35f108821a804b9e"/>
    <p:sldId xmlns:r="http://schemas.openxmlformats.org/officeDocument/2006/relationships" id="260" r:id="R2e0699d5692a4682"/>
    <p:sldId xmlns:r="http://schemas.openxmlformats.org/officeDocument/2006/relationships" id="261" r:id="R39f0c7be10114515"/>
    <p:sldId xmlns:r="http://schemas.openxmlformats.org/officeDocument/2006/relationships" id="262" r:id="R571900f7ccd5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5dc5d0044aa2" /><Relationship Type="http://schemas.openxmlformats.org/officeDocument/2006/relationships/slide" Target="/ppt/slides/slide1.xml" Id="R9076fe8a7ee4403e" /><Relationship Type="http://schemas.openxmlformats.org/officeDocument/2006/relationships/slide" Target="/ppt/slides/slide2.xml" Id="Rf08e8d13785e4b28" /><Relationship Type="http://schemas.openxmlformats.org/officeDocument/2006/relationships/slide" Target="/ppt/slides/slide3.xml" Id="R452e1842317a474a" /><Relationship Type="http://schemas.openxmlformats.org/officeDocument/2006/relationships/slide" Target="/ppt/slides/slide4.xml" Id="R35f108821a804b9e" /><Relationship Type="http://schemas.openxmlformats.org/officeDocument/2006/relationships/slide" Target="/ppt/slides/slide5.xml" Id="R2e0699d5692a4682" /><Relationship Type="http://schemas.openxmlformats.org/officeDocument/2006/relationships/slide" Target="/ppt/slides/slide6.xml" Id="R39f0c7be10114515" /><Relationship Type="http://schemas.openxmlformats.org/officeDocument/2006/relationships/slide" Target="/ppt/slides/slide7.xml" Id="R571900f7ccd5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fb423c26c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78ef06ad4c1d" /><Relationship Type="http://schemas.openxmlformats.org/officeDocument/2006/relationships/theme" Target="/ppt/slideMasters/theme/theme1.xml" Id="R258b02907205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378ef06ad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9a3f7711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afd501ac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70b772b1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3c0c009c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f2948187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9fd44c01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8fd23473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OLE-HENRIK NITTER WALAKER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