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d0142b9cfc42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f20a0d2e284e41"/>
  </p:sldMasterIdLst>
  <p:sldIdLst>
    <p:sldId xmlns:r="http://schemas.openxmlformats.org/officeDocument/2006/relationships" id="256" r:id="R3cbc979c56974370"/>
    <p:sldId xmlns:r="http://schemas.openxmlformats.org/officeDocument/2006/relationships" id="257" r:id="Re0646e82fa9d473a"/>
    <p:sldId xmlns:r="http://schemas.openxmlformats.org/officeDocument/2006/relationships" id="258" r:id="R9b94a02174ba4ab8"/>
    <p:sldId xmlns:r="http://schemas.openxmlformats.org/officeDocument/2006/relationships" id="259" r:id="R5ea95df813b1461f"/>
    <p:sldId xmlns:r="http://schemas.openxmlformats.org/officeDocument/2006/relationships" id="260" r:id="Rf281b558789743e0"/>
    <p:sldId xmlns:r="http://schemas.openxmlformats.org/officeDocument/2006/relationships" id="261" r:id="R448bac78feab4a08"/>
    <p:sldId xmlns:r="http://schemas.openxmlformats.org/officeDocument/2006/relationships" id="262" r:id="R7182f9fdd40441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f20a0d2e284e41" /><Relationship Type="http://schemas.openxmlformats.org/officeDocument/2006/relationships/slide" Target="/ppt/slides/slide1.xml" Id="R3cbc979c56974370" /><Relationship Type="http://schemas.openxmlformats.org/officeDocument/2006/relationships/slide" Target="/ppt/slides/slide2.xml" Id="Re0646e82fa9d473a" /><Relationship Type="http://schemas.openxmlformats.org/officeDocument/2006/relationships/slide" Target="/ppt/slides/slide3.xml" Id="R9b94a02174ba4ab8" /><Relationship Type="http://schemas.openxmlformats.org/officeDocument/2006/relationships/slide" Target="/ppt/slides/slide4.xml" Id="R5ea95df813b1461f" /><Relationship Type="http://schemas.openxmlformats.org/officeDocument/2006/relationships/slide" Target="/ppt/slides/slide5.xml" Id="Rf281b558789743e0" /><Relationship Type="http://schemas.openxmlformats.org/officeDocument/2006/relationships/slide" Target="/ppt/slides/slide6.xml" Id="R448bac78feab4a08" /><Relationship Type="http://schemas.openxmlformats.org/officeDocument/2006/relationships/slide" Target="/ppt/slides/slide7.xml" Id="R7182f9fdd40441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4b8f24915644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59bc33cb44849" /><Relationship Type="http://schemas.openxmlformats.org/officeDocument/2006/relationships/theme" Target="/ppt/slideMasters/theme/theme1.xml" Id="R872c03d0385f4c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259bc33cb448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b2d71cfac45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ada0ff2c14a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3e723839b4e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35d9a8ec347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d9aae7b314f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26cbed8a741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591e832fb48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−514 752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23 479 968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33 697 864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BJØRNAR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SIV ANNE KILDAHL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Byfogd Paus gate 10C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51 92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post@fortunaraadgivning.no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888 300 422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