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d5d004e7564f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763a06224f4907"/>
  </p:sldMasterIdLst>
  <p:sldIdLst>
    <p:sldId xmlns:r="http://schemas.openxmlformats.org/officeDocument/2006/relationships" id="256" r:id="R4aaddaf993714dbe"/>
    <p:sldId xmlns:r="http://schemas.openxmlformats.org/officeDocument/2006/relationships" id="257" r:id="R187fef68b2424352"/>
    <p:sldId xmlns:r="http://schemas.openxmlformats.org/officeDocument/2006/relationships" id="258" r:id="R190baca3790240cf"/>
    <p:sldId xmlns:r="http://schemas.openxmlformats.org/officeDocument/2006/relationships" id="259" r:id="R090d88f5b7904606"/>
    <p:sldId xmlns:r="http://schemas.openxmlformats.org/officeDocument/2006/relationships" id="260" r:id="R6c21b8e30ecf492e"/>
    <p:sldId xmlns:r="http://schemas.openxmlformats.org/officeDocument/2006/relationships" id="261" r:id="Rc7cf1fa425d64b75"/>
    <p:sldId xmlns:r="http://schemas.openxmlformats.org/officeDocument/2006/relationships" id="262" r:id="R6f358676a6284b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763a06224f4907" /><Relationship Type="http://schemas.openxmlformats.org/officeDocument/2006/relationships/slide" Target="/ppt/slides/slide1.xml" Id="R4aaddaf993714dbe" /><Relationship Type="http://schemas.openxmlformats.org/officeDocument/2006/relationships/slide" Target="/ppt/slides/slide2.xml" Id="R187fef68b2424352" /><Relationship Type="http://schemas.openxmlformats.org/officeDocument/2006/relationships/slide" Target="/ppt/slides/slide3.xml" Id="R190baca3790240cf" /><Relationship Type="http://schemas.openxmlformats.org/officeDocument/2006/relationships/slide" Target="/ppt/slides/slide4.xml" Id="R090d88f5b7904606" /><Relationship Type="http://schemas.openxmlformats.org/officeDocument/2006/relationships/slide" Target="/ppt/slides/slide5.xml" Id="R6c21b8e30ecf492e" /><Relationship Type="http://schemas.openxmlformats.org/officeDocument/2006/relationships/slide" Target="/ppt/slides/slide6.xml" Id="Rc7cf1fa425d64b75" /><Relationship Type="http://schemas.openxmlformats.org/officeDocument/2006/relationships/slide" Target="/ppt/slides/slide7.xml" Id="R6f358676a6284b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3636484fb044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73360e6ab4e8d" /><Relationship Type="http://schemas.openxmlformats.org/officeDocument/2006/relationships/theme" Target="/ppt/slideMasters/theme/theme1.xml" Id="R99571e09bacd4f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f73360e6ab4e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7b26da45e45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f749a365f43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e7cc698154b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1c1eb40834a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8a4e12e5041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79e284af94f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49a6cdf0e4e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MANAGEMENT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21 801 505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108 017 443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131 910 336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SVINDAL AKSEL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89 77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888 623 892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