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6ed38775a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ba3b3397b4537"/>
  </p:sldMasterIdLst>
  <p:sldIdLst>
    <p:sldId xmlns:r="http://schemas.openxmlformats.org/officeDocument/2006/relationships" id="256" r:id="R24b3aad82af849a7"/>
    <p:sldId xmlns:r="http://schemas.openxmlformats.org/officeDocument/2006/relationships" id="257" r:id="R927cc5a21d2f432f"/>
    <p:sldId xmlns:r="http://schemas.openxmlformats.org/officeDocument/2006/relationships" id="258" r:id="Reda98c398c9a494f"/>
    <p:sldId xmlns:r="http://schemas.openxmlformats.org/officeDocument/2006/relationships" id="259" r:id="R83f58f0f5abe40c8"/>
    <p:sldId xmlns:r="http://schemas.openxmlformats.org/officeDocument/2006/relationships" id="260" r:id="Re4361dda32c84363"/>
    <p:sldId xmlns:r="http://schemas.openxmlformats.org/officeDocument/2006/relationships" id="261" r:id="R498d13dd74d449de"/>
    <p:sldId xmlns:r="http://schemas.openxmlformats.org/officeDocument/2006/relationships" id="262" r:id="Reaad471174fe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ba3b3397b4537" /><Relationship Type="http://schemas.openxmlformats.org/officeDocument/2006/relationships/slide" Target="/ppt/slides/slide1.xml" Id="R24b3aad82af849a7" /><Relationship Type="http://schemas.openxmlformats.org/officeDocument/2006/relationships/slide" Target="/ppt/slides/slide2.xml" Id="R927cc5a21d2f432f" /><Relationship Type="http://schemas.openxmlformats.org/officeDocument/2006/relationships/slide" Target="/ppt/slides/slide3.xml" Id="Reda98c398c9a494f" /><Relationship Type="http://schemas.openxmlformats.org/officeDocument/2006/relationships/slide" Target="/ppt/slides/slide4.xml" Id="R83f58f0f5abe40c8" /><Relationship Type="http://schemas.openxmlformats.org/officeDocument/2006/relationships/slide" Target="/ppt/slides/slide5.xml" Id="Re4361dda32c84363" /><Relationship Type="http://schemas.openxmlformats.org/officeDocument/2006/relationships/slide" Target="/ppt/slides/slide6.xml" Id="R498d13dd74d449de" /><Relationship Type="http://schemas.openxmlformats.org/officeDocument/2006/relationships/slide" Target="/ppt/slides/slide7.xml" Id="Reaad471174fe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020c6c0dc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f919a45a14852" /><Relationship Type="http://schemas.openxmlformats.org/officeDocument/2006/relationships/theme" Target="/ppt/slideMasters/theme/theme1.xml" Id="Rb83ede3ece8a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f919a45a1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c636a18d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021e6021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343bf7b4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c73d4815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3a76ab19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840121e8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b2de96a55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