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01dc4d4a4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73031f612475f"/>
  </p:sldMasterIdLst>
  <p:sldIdLst>
    <p:sldId xmlns:r="http://schemas.openxmlformats.org/officeDocument/2006/relationships" id="256" r:id="Rd5e3af53a0f24440"/>
    <p:sldId xmlns:r="http://schemas.openxmlformats.org/officeDocument/2006/relationships" id="257" r:id="R90202d90896d4feb"/>
    <p:sldId xmlns:r="http://schemas.openxmlformats.org/officeDocument/2006/relationships" id="258" r:id="R2e2a1c7db0144750"/>
    <p:sldId xmlns:r="http://schemas.openxmlformats.org/officeDocument/2006/relationships" id="259" r:id="R6df8efe649444e8c"/>
    <p:sldId xmlns:r="http://schemas.openxmlformats.org/officeDocument/2006/relationships" id="260" r:id="R22590fdad7fc48c1"/>
    <p:sldId xmlns:r="http://schemas.openxmlformats.org/officeDocument/2006/relationships" id="261" r:id="Re7792bd9eb90415f"/>
    <p:sldId xmlns:r="http://schemas.openxmlformats.org/officeDocument/2006/relationships" id="262" r:id="R781f22b7daa4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73031f612475f" /><Relationship Type="http://schemas.openxmlformats.org/officeDocument/2006/relationships/slide" Target="/ppt/slides/slide1.xml" Id="Rd5e3af53a0f24440" /><Relationship Type="http://schemas.openxmlformats.org/officeDocument/2006/relationships/slide" Target="/ppt/slides/slide2.xml" Id="R90202d90896d4feb" /><Relationship Type="http://schemas.openxmlformats.org/officeDocument/2006/relationships/slide" Target="/ppt/slides/slide3.xml" Id="R2e2a1c7db0144750" /><Relationship Type="http://schemas.openxmlformats.org/officeDocument/2006/relationships/slide" Target="/ppt/slides/slide4.xml" Id="R6df8efe649444e8c" /><Relationship Type="http://schemas.openxmlformats.org/officeDocument/2006/relationships/slide" Target="/ppt/slides/slide5.xml" Id="R22590fdad7fc48c1" /><Relationship Type="http://schemas.openxmlformats.org/officeDocument/2006/relationships/slide" Target="/ppt/slides/slide6.xml" Id="Re7792bd9eb90415f" /><Relationship Type="http://schemas.openxmlformats.org/officeDocument/2006/relationships/slide" Target="/ppt/slides/slide7.xml" Id="R781f22b7daa4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7341aedf6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04c9091c8483d" /><Relationship Type="http://schemas.openxmlformats.org/officeDocument/2006/relationships/theme" Target="/ppt/slideMasters/theme/theme1.xml" Id="R82d14e8ea153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04c9091c8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04b38da8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733e4df08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966fb2c4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148e254a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e9912c316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c87b6b2f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c2c109542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