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296330b03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d182293f546fb"/>
  </p:sldMasterIdLst>
  <p:sldIdLst>
    <p:sldId xmlns:r="http://schemas.openxmlformats.org/officeDocument/2006/relationships" id="256" r:id="Rdce36175594447c1"/>
    <p:sldId xmlns:r="http://schemas.openxmlformats.org/officeDocument/2006/relationships" id="257" r:id="R3d309b7194b94a4b"/>
    <p:sldId xmlns:r="http://schemas.openxmlformats.org/officeDocument/2006/relationships" id="258" r:id="Re09dc412e85f481c"/>
    <p:sldId xmlns:r="http://schemas.openxmlformats.org/officeDocument/2006/relationships" id="259" r:id="R480a5921cc054af6"/>
    <p:sldId xmlns:r="http://schemas.openxmlformats.org/officeDocument/2006/relationships" id="260" r:id="Raeb090ab1fb44283"/>
    <p:sldId xmlns:r="http://schemas.openxmlformats.org/officeDocument/2006/relationships" id="261" r:id="Rc8643e27eb784bc4"/>
    <p:sldId xmlns:r="http://schemas.openxmlformats.org/officeDocument/2006/relationships" id="262" r:id="R8b70e595cceb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d182293f546fb" /><Relationship Type="http://schemas.openxmlformats.org/officeDocument/2006/relationships/slide" Target="/ppt/slides/slide1.xml" Id="Rdce36175594447c1" /><Relationship Type="http://schemas.openxmlformats.org/officeDocument/2006/relationships/slide" Target="/ppt/slides/slide2.xml" Id="R3d309b7194b94a4b" /><Relationship Type="http://schemas.openxmlformats.org/officeDocument/2006/relationships/slide" Target="/ppt/slides/slide3.xml" Id="Re09dc412e85f481c" /><Relationship Type="http://schemas.openxmlformats.org/officeDocument/2006/relationships/slide" Target="/ppt/slides/slide4.xml" Id="R480a5921cc054af6" /><Relationship Type="http://schemas.openxmlformats.org/officeDocument/2006/relationships/slide" Target="/ppt/slides/slide5.xml" Id="Raeb090ab1fb44283" /><Relationship Type="http://schemas.openxmlformats.org/officeDocument/2006/relationships/slide" Target="/ppt/slides/slide6.xml" Id="Rc8643e27eb784bc4" /><Relationship Type="http://schemas.openxmlformats.org/officeDocument/2006/relationships/slide" Target="/ppt/slides/slide7.xml" Id="R8b70e595cceb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d7a1dad4a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bf81106a74797" /><Relationship Type="http://schemas.openxmlformats.org/officeDocument/2006/relationships/theme" Target="/ppt/slideMasters/theme/theme1.xml" Id="R3cd9c5248108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bf81106a7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744f8f5f7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e032de6e6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25ae6c792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1aa2a9268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5aee9cbb5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970b40d2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4b2d2518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BRÅTHEN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BRÅTHEN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6 122 614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JOHN EDVARD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Krogshavnveien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888 764 232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