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df8193440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0d8226df64f04"/>
  </p:sldMasterIdLst>
  <p:sldIdLst>
    <p:sldId xmlns:r="http://schemas.openxmlformats.org/officeDocument/2006/relationships" id="256" r:id="R9ad83bdecdc1455a"/>
    <p:sldId xmlns:r="http://schemas.openxmlformats.org/officeDocument/2006/relationships" id="257" r:id="R714727987cb643f1"/>
    <p:sldId xmlns:r="http://schemas.openxmlformats.org/officeDocument/2006/relationships" id="258" r:id="Red0dbdf47f11426e"/>
    <p:sldId xmlns:r="http://schemas.openxmlformats.org/officeDocument/2006/relationships" id="259" r:id="Rd01eca95f6844b8c"/>
    <p:sldId xmlns:r="http://schemas.openxmlformats.org/officeDocument/2006/relationships" id="260" r:id="Rc73569c49a914636"/>
    <p:sldId xmlns:r="http://schemas.openxmlformats.org/officeDocument/2006/relationships" id="261" r:id="R51641329266a4215"/>
    <p:sldId xmlns:r="http://schemas.openxmlformats.org/officeDocument/2006/relationships" id="262" r:id="Rc90b8e915d94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0d8226df64f04" /><Relationship Type="http://schemas.openxmlformats.org/officeDocument/2006/relationships/slide" Target="/ppt/slides/slide1.xml" Id="R9ad83bdecdc1455a" /><Relationship Type="http://schemas.openxmlformats.org/officeDocument/2006/relationships/slide" Target="/ppt/slides/slide2.xml" Id="R714727987cb643f1" /><Relationship Type="http://schemas.openxmlformats.org/officeDocument/2006/relationships/slide" Target="/ppt/slides/slide3.xml" Id="Red0dbdf47f11426e" /><Relationship Type="http://schemas.openxmlformats.org/officeDocument/2006/relationships/slide" Target="/ppt/slides/slide4.xml" Id="Rd01eca95f6844b8c" /><Relationship Type="http://schemas.openxmlformats.org/officeDocument/2006/relationships/slide" Target="/ppt/slides/slide5.xml" Id="Rc73569c49a914636" /><Relationship Type="http://schemas.openxmlformats.org/officeDocument/2006/relationships/slide" Target="/ppt/slides/slide6.xml" Id="R51641329266a4215" /><Relationship Type="http://schemas.openxmlformats.org/officeDocument/2006/relationships/slide" Target="/ppt/slides/slide7.xml" Id="Rc90b8e915d94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208a822d9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264ae758245d3" /><Relationship Type="http://schemas.openxmlformats.org/officeDocument/2006/relationships/theme" Target="/ppt/slideMasters/theme/theme1.xml" Id="R5ddad474dc51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264ae7582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61958acfc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e577c4533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e1ac7bfe9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5676b581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fac378c7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2c76a96e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b866c640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FALNES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FALNES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132 237 126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903 659 048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925 370 797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OLAV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KJARTAN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MAGNUS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NORA GYSLAND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888 832 602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