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06480c92c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dffe1157342d7"/>
  </p:sldMasterIdLst>
  <p:sldIdLst>
    <p:sldId xmlns:r="http://schemas.openxmlformats.org/officeDocument/2006/relationships" id="256" r:id="R6243083c473d41b4"/>
    <p:sldId xmlns:r="http://schemas.openxmlformats.org/officeDocument/2006/relationships" id="257" r:id="R3b1158a5c0674374"/>
    <p:sldId xmlns:r="http://schemas.openxmlformats.org/officeDocument/2006/relationships" id="258" r:id="Rc89e79f6909a42d1"/>
    <p:sldId xmlns:r="http://schemas.openxmlformats.org/officeDocument/2006/relationships" id="259" r:id="R67d5a71dda2c4463"/>
    <p:sldId xmlns:r="http://schemas.openxmlformats.org/officeDocument/2006/relationships" id="260" r:id="R4ff90397b8414661"/>
    <p:sldId xmlns:r="http://schemas.openxmlformats.org/officeDocument/2006/relationships" id="261" r:id="Rdff2a656357d45ef"/>
    <p:sldId xmlns:r="http://schemas.openxmlformats.org/officeDocument/2006/relationships" id="262" r:id="Reaf7d32678df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dffe1157342d7" /><Relationship Type="http://schemas.openxmlformats.org/officeDocument/2006/relationships/slide" Target="/ppt/slides/slide1.xml" Id="R6243083c473d41b4" /><Relationship Type="http://schemas.openxmlformats.org/officeDocument/2006/relationships/slide" Target="/ppt/slides/slide2.xml" Id="R3b1158a5c0674374" /><Relationship Type="http://schemas.openxmlformats.org/officeDocument/2006/relationships/slide" Target="/ppt/slides/slide3.xml" Id="Rc89e79f6909a42d1" /><Relationship Type="http://schemas.openxmlformats.org/officeDocument/2006/relationships/slide" Target="/ppt/slides/slide4.xml" Id="R67d5a71dda2c4463" /><Relationship Type="http://schemas.openxmlformats.org/officeDocument/2006/relationships/slide" Target="/ppt/slides/slide5.xml" Id="R4ff90397b8414661" /><Relationship Type="http://schemas.openxmlformats.org/officeDocument/2006/relationships/slide" Target="/ppt/slides/slide6.xml" Id="Rdff2a656357d45ef" /><Relationship Type="http://schemas.openxmlformats.org/officeDocument/2006/relationships/slide" Target="/ppt/slides/slide7.xml" Id="Reaf7d32678df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78cd0fdf1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9b70f5d2f4298" /><Relationship Type="http://schemas.openxmlformats.org/officeDocument/2006/relationships/theme" Target="/ppt/slideMasters/theme/theme1.xml" Id="Rdb9961f54008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9b70f5d2f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a344fc7f543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517b7cc914b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658b4750e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4998c4440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7ce55686f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86e4eceea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f107181c349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54 584 702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HEGE SÆVIK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