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13cbd790d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658cbfab54b2c"/>
  </p:sldMasterIdLst>
  <p:sldIdLst>
    <p:sldId xmlns:r="http://schemas.openxmlformats.org/officeDocument/2006/relationships" id="256" r:id="R7bb32e6671ca482e"/>
    <p:sldId xmlns:r="http://schemas.openxmlformats.org/officeDocument/2006/relationships" id="257" r:id="R020df76fb49b4c2b"/>
    <p:sldId xmlns:r="http://schemas.openxmlformats.org/officeDocument/2006/relationships" id="258" r:id="Rdafc1f5015c74d1b"/>
    <p:sldId xmlns:r="http://schemas.openxmlformats.org/officeDocument/2006/relationships" id="259" r:id="Rfb011171a7164698"/>
    <p:sldId xmlns:r="http://schemas.openxmlformats.org/officeDocument/2006/relationships" id="260" r:id="Rcc750f29397345cc"/>
    <p:sldId xmlns:r="http://schemas.openxmlformats.org/officeDocument/2006/relationships" id="261" r:id="Re36ef1a7f1d94096"/>
    <p:sldId xmlns:r="http://schemas.openxmlformats.org/officeDocument/2006/relationships" id="262" r:id="R62399802d5d0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658cbfab54b2c" /><Relationship Type="http://schemas.openxmlformats.org/officeDocument/2006/relationships/slide" Target="/ppt/slides/slide1.xml" Id="R7bb32e6671ca482e" /><Relationship Type="http://schemas.openxmlformats.org/officeDocument/2006/relationships/slide" Target="/ppt/slides/slide2.xml" Id="R020df76fb49b4c2b" /><Relationship Type="http://schemas.openxmlformats.org/officeDocument/2006/relationships/slide" Target="/ppt/slides/slide3.xml" Id="Rdafc1f5015c74d1b" /><Relationship Type="http://schemas.openxmlformats.org/officeDocument/2006/relationships/slide" Target="/ppt/slides/slide4.xml" Id="Rfb011171a7164698" /><Relationship Type="http://schemas.openxmlformats.org/officeDocument/2006/relationships/slide" Target="/ppt/slides/slide5.xml" Id="Rcc750f29397345cc" /><Relationship Type="http://schemas.openxmlformats.org/officeDocument/2006/relationships/slide" Target="/ppt/slides/slide6.xml" Id="Re36ef1a7f1d94096" /><Relationship Type="http://schemas.openxmlformats.org/officeDocument/2006/relationships/slide" Target="/ppt/slides/slide7.xml" Id="R62399802d5d0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9ed273e40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b2bf07fa4ab4" /><Relationship Type="http://schemas.openxmlformats.org/officeDocument/2006/relationships/theme" Target="/ppt/slideMasters/theme/theme1.xml" Id="R502ddd0e43c8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4b2bf07fa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9322efa2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39ad0041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19cac63d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d180b263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5f0ca41a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6fa0fd6e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ac9f4420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11 562 224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218 812 345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450 592 881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SOLLI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VALLESTAD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DRAGESET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Ulvenvegen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888 890 092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