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ca4db1da2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6db49ff414748"/>
  </p:sldMasterIdLst>
  <p:sldIdLst>
    <p:sldId xmlns:r="http://schemas.openxmlformats.org/officeDocument/2006/relationships" id="256" r:id="R57d3887b53fd4090"/>
    <p:sldId xmlns:r="http://schemas.openxmlformats.org/officeDocument/2006/relationships" id="257" r:id="R4b74de80c1594a13"/>
    <p:sldId xmlns:r="http://schemas.openxmlformats.org/officeDocument/2006/relationships" id="258" r:id="R2f87a771104f4af5"/>
    <p:sldId xmlns:r="http://schemas.openxmlformats.org/officeDocument/2006/relationships" id="259" r:id="Rc74a516afd6c4629"/>
    <p:sldId xmlns:r="http://schemas.openxmlformats.org/officeDocument/2006/relationships" id="260" r:id="Raabb9879ff17434e"/>
    <p:sldId xmlns:r="http://schemas.openxmlformats.org/officeDocument/2006/relationships" id="261" r:id="Rba30ad2d77894d29"/>
    <p:sldId xmlns:r="http://schemas.openxmlformats.org/officeDocument/2006/relationships" id="262" r:id="R1a7cc8a347c3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6db49ff414748" /><Relationship Type="http://schemas.openxmlformats.org/officeDocument/2006/relationships/slide" Target="/ppt/slides/slide1.xml" Id="R57d3887b53fd4090" /><Relationship Type="http://schemas.openxmlformats.org/officeDocument/2006/relationships/slide" Target="/ppt/slides/slide2.xml" Id="R4b74de80c1594a13" /><Relationship Type="http://schemas.openxmlformats.org/officeDocument/2006/relationships/slide" Target="/ppt/slides/slide3.xml" Id="R2f87a771104f4af5" /><Relationship Type="http://schemas.openxmlformats.org/officeDocument/2006/relationships/slide" Target="/ppt/slides/slide4.xml" Id="Rc74a516afd6c4629" /><Relationship Type="http://schemas.openxmlformats.org/officeDocument/2006/relationships/slide" Target="/ppt/slides/slide5.xml" Id="Raabb9879ff17434e" /><Relationship Type="http://schemas.openxmlformats.org/officeDocument/2006/relationships/slide" Target="/ppt/slides/slide6.xml" Id="Rba30ad2d77894d29" /><Relationship Type="http://schemas.openxmlformats.org/officeDocument/2006/relationships/slide" Target="/ppt/slides/slide7.xml" Id="R1a7cc8a347c3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ebf55b618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7ba1a0e54eb3" /><Relationship Type="http://schemas.openxmlformats.org/officeDocument/2006/relationships/theme" Target="/ppt/slideMasters/theme/theme1.xml" Id="Rd90072835490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17ba1a0e5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87c06d47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187e98c5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fdb66988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887b1df6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f08ffc6a4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5606221c5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63196b08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