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c229e4138e4f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10f11e2750421b"/>
  </p:sldMasterIdLst>
  <p:sldIdLst>
    <p:sldId xmlns:r="http://schemas.openxmlformats.org/officeDocument/2006/relationships" id="256" r:id="R2d13cbdf24664b79"/>
    <p:sldId xmlns:r="http://schemas.openxmlformats.org/officeDocument/2006/relationships" id="257" r:id="R3aa720a9723e47a5"/>
    <p:sldId xmlns:r="http://schemas.openxmlformats.org/officeDocument/2006/relationships" id="258" r:id="R6523013d1f97480d"/>
    <p:sldId xmlns:r="http://schemas.openxmlformats.org/officeDocument/2006/relationships" id="259" r:id="Raa0a0bc2f9284443"/>
    <p:sldId xmlns:r="http://schemas.openxmlformats.org/officeDocument/2006/relationships" id="260" r:id="R03833949b5a94d3b"/>
    <p:sldId xmlns:r="http://schemas.openxmlformats.org/officeDocument/2006/relationships" id="261" r:id="Rff6d9cb475424b53"/>
    <p:sldId xmlns:r="http://schemas.openxmlformats.org/officeDocument/2006/relationships" id="262" r:id="Rebf85a97ae004a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10f11e2750421b" /><Relationship Type="http://schemas.openxmlformats.org/officeDocument/2006/relationships/slide" Target="/ppt/slides/slide1.xml" Id="R2d13cbdf24664b79" /><Relationship Type="http://schemas.openxmlformats.org/officeDocument/2006/relationships/slide" Target="/ppt/slides/slide2.xml" Id="R3aa720a9723e47a5" /><Relationship Type="http://schemas.openxmlformats.org/officeDocument/2006/relationships/slide" Target="/ppt/slides/slide3.xml" Id="R6523013d1f97480d" /><Relationship Type="http://schemas.openxmlformats.org/officeDocument/2006/relationships/slide" Target="/ppt/slides/slide4.xml" Id="Raa0a0bc2f9284443" /><Relationship Type="http://schemas.openxmlformats.org/officeDocument/2006/relationships/slide" Target="/ppt/slides/slide5.xml" Id="R03833949b5a94d3b" /><Relationship Type="http://schemas.openxmlformats.org/officeDocument/2006/relationships/slide" Target="/ppt/slides/slide6.xml" Id="Rff6d9cb475424b53" /><Relationship Type="http://schemas.openxmlformats.org/officeDocument/2006/relationships/slide" Target="/ppt/slides/slide7.xml" Id="Rebf85a97ae004a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e884d1bbe94c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aca23dd9e49dd" /><Relationship Type="http://schemas.openxmlformats.org/officeDocument/2006/relationships/theme" Target="/ppt/slideMasters/theme/theme1.xml" Id="R3a237fd351e14e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caca23dd9e49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90695ed804f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4fd73685447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8df59de83f49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fd2befa5345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71bff0f004d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e1205c7394b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0446e9c7f44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 INVEST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3 279 310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15 003 726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15 928 659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CHRISTOFFERSEN TOM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TomCon AS, Kilengaten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3117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00 48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tom@tomcon.no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888 975 942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INVEST AS</a:t>
            </a:r>
          </a:p>
        </p:txBody>
      </p:sp>
    </p:spTree>
  </p:cSld>
  <p:clrMapOvr>
    <a:masterClrMapping xmlns:a="http://schemas.openxmlformats.org/drawingml/2006/main"/>
  </p:clrMapOvr>
</p:sld>
</file>