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ec792e64ba4d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f66ae659b44105"/>
  </p:sldMasterIdLst>
  <p:sldIdLst>
    <p:sldId xmlns:r="http://schemas.openxmlformats.org/officeDocument/2006/relationships" id="256" r:id="Rcb4b09e4cbd14488"/>
    <p:sldId xmlns:r="http://schemas.openxmlformats.org/officeDocument/2006/relationships" id="257" r:id="R761dec7a4ee94432"/>
    <p:sldId xmlns:r="http://schemas.openxmlformats.org/officeDocument/2006/relationships" id="258" r:id="Re666cef29f3b40a9"/>
    <p:sldId xmlns:r="http://schemas.openxmlformats.org/officeDocument/2006/relationships" id="259" r:id="R387facffef164cf3"/>
    <p:sldId xmlns:r="http://schemas.openxmlformats.org/officeDocument/2006/relationships" id="260" r:id="Re43f1abfb9134b92"/>
    <p:sldId xmlns:r="http://schemas.openxmlformats.org/officeDocument/2006/relationships" id="261" r:id="R42d2464a69d34624"/>
    <p:sldId xmlns:r="http://schemas.openxmlformats.org/officeDocument/2006/relationships" id="262" r:id="R3985c49c0fd04e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f66ae659b44105" /><Relationship Type="http://schemas.openxmlformats.org/officeDocument/2006/relationships/slide" Target="/ppt/slides/slide1.xml" Id="Rcb4b09e4cbd14488" /><Relationship Type="http://schemas.openxmlformats.org/officeDocument/2006/relationships/slide" Target="/ppt/slides/slide2.xml" Id="R761dec7a4ee94432" /><Relationship Type="http://schemas.openxmlformats.org/officeDocument/2006/relationships/slide" Target="/ppt/slides/slide3.xml" Id="Re666cef29f3b40a9" /><Relationship Type="http://schemas.openxmlformats.org/officeDocument/2006/relationships/slide" Target="/ppt/slides/slide4.xml" Id="R387facffef164cf3" /><Relationship Type="http://schemas.openxmlformats.org/officeDocument/2006/relationships/slide" Target="/ppt/slides/slide5.xml" Id="Re43f1abfb9134b92" /><Relationship Type="http://schemas.openxmlformats.org/officeDocument/2006/relationships/slide" Target="/ppt/slides/slide6.xml" Id="R42d2464a69d34624" /><Relationship Type="http://schemas.openxmlformats.org/officeDocument/2006/relationships/slide" Target="/ppt/slides/slide7.xml" Id="R3985c49c0fd04e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a29f68cc848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87f049fcd48aa" /><Relationship Type="http://schemas.openxmlformats.org/officeDocument/2006/relationships/theme" Target="/ppt/slideMasters/theme/theme1.xml" Id="R7eb4b7b2ed4442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087f049fcd48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b906d287447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732a119074f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49ff6d22541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7761c008146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d852c86d941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1d9bcf6154f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9a734e6e042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BJØRGVIN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BJØRGVIN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48 836 307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15 235 044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12 337 549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293 256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20 733 828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AFALCH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ARWEN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DAHLSTRØM TOM MAGNE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PAPER COMPANY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FAVANG METTE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JØRGEN LUND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99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post@bjorgvin.no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www.bjorgvin.no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888 976 272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