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b4d7bdb06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1468f37424036"/>
  </p:sldMasterIdLst>
  <p:sldIdLst>
    <p:sldId xmlns:r="http://schemas.openxmlformats.org/officeDocument/2006/relationships" id="256" r:id="R3ddd91c7422444ae"/>
    <p:sldId xmlns:r="http://schemas.openxmlformats.org/officeDocument/2006/relationships" id="257" r:id="R73de88df99af4404"/>
    <p:sldId xmlns:r="http://schemas.openxmlformats.org/officeDocument/2006/relationships" id="258" r:id="R7dc5c79834644011"/>
    <p:sldId xmlns:r="http://schemas.openxmlformats.org/officeDocument/2006/relationships" id="259" r:id="Rf24cef28570b42b7"/>
    <p:sldId xmlns:r="http://schemas.openxmlformats.org/officeDocument/2006/relationships" id="260" r:id="Rfec8128ffcc649ef"/>
    <p:sldId xmlns:r="http://schemas.openxmlformats.org/officeDocument/2006/relationships" id="261" r:id="R81e6747b6bbd4402"/>
    <p:sldId xmlns:r="http://schemas.openxmlformats.org/officeDocument/2006/relationships" id="262" r:id="R6b2bd3b797f945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1468f37424036" /><Relationship Type="http://schemas.openxmlformats.org/officeDocument/2006/relationships/slide" Target="/ppt/slides/slide1.xml" Id="R3ddd91c7422444ae" /><Relationship Type="http://schemas.openxmlformats.org/officeDocument/2006/relationships/slide" Target="/ppt/slides/slide2.xml" Id="R73de88df99af4404" /><Relationship Type="http://schemas.openxmlformats.org/officeDocument/2006/relationships/slide" Target="/ppt/slides/slide3.xml" Id="R7dc5c79834644011" /><Relationship Type="http://schemas.openxmlformats.org/officeDocument/2006/relationships/slide" Target="/ppt/slides/slide4.xml" Id="Rf24cef28570b42b7" /><Relationship Type="http://schemas.openxmlformats.org/officeDocument/2006/relationships/slide" Target="/ppt/slides/slide5.xml" Id="Rfec8128ffcc649ef" /><Relationship Type="http://schemas.openxmlformats.org/officeDocument/2006/relationships/slide" Target="/ppt/slides/slide6.xml" Id="R81e6747b6bbd4402" /><Relationship Type="http://schemas.openxmlformats.org/officeDocument/2006/relationships/slide" Target="/ppt/slides/slide7.xml" Id="R6b2bd3b797f945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c6f2e7c2f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77cde68774b6e" /><Relationship Type="http://schemas.openxmlformats.org/officeDocument/2006/relationships/theme" Target="/ppt/slideMasters/theme/theme1.xml" Id="R41325326a95d4a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e77cde6877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fefe8ae15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cd543f45b4b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dca20a86c44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46841c808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944352bfe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73a5b8b9540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97dc3288448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−6 576 986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96 672 258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103 972 045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PER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Herres vei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889 047 682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