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56de5a73fb4b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84023544d44896"/>
  </p:sldMasterIdLst>
  <p:sldIdLst>
    <p:sldId xmlns:r="http://schemas.openxmlformats.org/officeDocument/2006/relationships" id="256" r:id="R3d3dbe12d35747ea"/>
    <p:sldId xmlns:r="http://schemas.openxmlformats.org/officeDocument/2006/relationships" id="257" r:id="R310c4e33ed9d4a48"/>
    <p:sldId xmlns:r="http://schemas.openxmlformats.org/officeDocument/2006/relationships" id="258" r:id="R7f8939389edd4144"/>
    <p:sldId xmlns:r="http://schemas.openxmlformats.org/officeDocument/2006/relationships" id="259" r:id="R25d870e85e1d4c13"/>
    <p:sldId xmlns:r="http://schemas.openxmlformats.org/officeDocument/2006/relationships" id="260" r:id="R92bac61f79654912"/>
    <p:sldId xmlns:r="http://schemas.openxmlformats.org/officeDocument/2006/relationships" id="261" r:id="R82feb1c3ac414550"/>
    <p:sldId xmlns:r="http://schemas.openxmlformats.org/officeDocument/2006/relationships" id="262" r:id="R9e9a56751a4b45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84023544d44896" /><Relationship Type="http://schemas.openxmlformats.org/officeDocument/2006/relationships/slide" Target="/ppt/slides/slide1.xml" Id="R3d3dbe12d35747ea" /><Relationship Type="http://schemas.openxmlformats.org/officeDocument/2006/relationships/slide" Target="/ppt/slides/slide2.xml" Id="R310c4e33ed9d4a48" /><Relationship Type="http://schemas.openxmlformats.org/officeDocument/2006/relationships/slide" Target="/ppt/slides/slide3.xml" Id="R7f8939389edd4144" /><Relationship Type="http://schemas.openxmlformats.org/officeDocument/2006/relationships/slide" Target="/ppt/slides/slide4.xml" Id="R25d870e85e1d4c13" /><Relationship Type="http://schemas.openxmlformats.org/officeDocument/2006/relationships/slide" Target="/ppt/slides/slide5.xml" Id="R92bac61f79654912" /><Relationship Type="http://schemas.openxmlformats.org/officeDocument/2006/relationships/slide" Target="/ppt/slides/slide6.xml" Id="R82feb1c3ac414550" /><Relationship Type="http://schemas.openxmlformats.org/officeDocument/2006/relationships/slide" Target="/ppt/slides/slide7.xml" Id="R9e9a56751a4b45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dbe945baa549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6c5ced4fe45d3" /><Relationship Type="http://schemas.openxmlformats.org/officeDocument/2006/relationships/theme" Target="/ppt/slideMasters/theme/theme1.xml" Id="R37dc368a4c3e49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76c5ced4fe45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3378c176344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1e43dd6504f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6d4077e9948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e30c0724041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e28c9c54c4e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fb318b7384f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dfd9487e74f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FREDHEIM INVEST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−244 009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2 889 985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18 303 653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19 167 596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FREDHEIM SOLVEIG KRISTINE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Ove Tolleshaug, Jernalderveien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4041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889 066 962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INVEST AS</a:t>
            </a:r>
          </a:p>
        </p:txBody>
      </p:sp>
    </p:spTree>
  </p:cSld>
  <p:clrMapOvr>
    <a:masterClrMapping xmlns:a="http://schemas.openxmlformats.org/drawingml/2006/main"/>
  </p:clrMapOvr>
</p:sld>
</file>