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9a02f46de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1f4cbdea141a6"/>
  </p:sldMasterIdLst>
  <p:sldIdLst>
    <p:sldId xmlns:r="http://schemas.openxmlformats.org/officeDocument/2006/relationships" id="256" r:id="Rd6c444eb8b334743"/>
    <p:sldId xmlns:r="http://schemas.openxmlformats.org/officeDocument/2006/relationships" id="257" r:id="R4bbecdeedbd241dd"/>
    <p:sldId xmlns:r="http://schemas.openxmlformats.org/officeDocument/2006/relationships" id="258" r:id="Rdb1597abe79e45a2"/>
    <p:sldId xmlns:r="http://schemas.openxmlformats.org/officeDocument/2006/relationships" id="259" r:id="R958aebcc959e40e6"/>
    <p:sldId xmlns:r="http://schemas.openxmlformats.org/officeDocument/2006/relationships" id="260" r:id="R8d1489fdb9c3418b"/>
    <p:sldId xmlns:r="http://schemas.openxmlformats.org/officeDocument/2006/relationships" id="261" r:id="R4be56598919b4298"/>
    <p:sldId xmlns:r="http://schemas.openxmlformats.org/officeDocument/2006/relationships" id="262" r:id="R4fa094cc3b09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1f4cbdea141a6" /><Relationship Type="http://schemas.openxmlformats.org/officeDocument/2006/relationships/slide" Target="/ppt/slides/slide1.xml" Id="Rd6c444eb8b334743" /><Relationship Type="http://schemas.openxmlformats.org/officeDocument/2006/relationships/slide" Target="/ppt/slides/slide2.xml" Id="R4bbecdeedbd241dd" /><Relationship Type="http://schemas.openxmlformats.org/officeDocument/2006/relationships/slide" Target="/ppt/slides/slide3.xml" Id="Rdb1597abe79e45a2" /><Relationship Type="http://schemas.openxmlformats.org/officeDocument/2006/relationships/slide" Target="/ppt/slides/slide4.xml" Id="R958aebcc959e40e6" /><Relationship Type="http://schemas.openxmlformats.org/officeDocument/2006/relationships/slide" Target="/ppt/slides/slide5.xml" Id="R8d1489fdb9c3418b" /><Relationship Type="http://schemas.openxmlformats.org/officeDocument/2006/relationships/slide" Target="/ppt/slides/slide6.xml" Id="R4be56598919b4298" /><Relationship Type="http://schemas.openxmlformats.org/officeDocument/2006/relationships/slide" Target="/ppt/slides/slide7.xml" Id="R4fa094cc3b09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1241f3d2d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d82d949a4805" /><Relationship Type="http://schemas.openxmlformats.org/officeDocument/2006/relationships/theme" Target="/ppt/slideMasters/theme/theme1.xml" Id="Re741e5fe7ca0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0d82d949a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76d5b1cd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cc9a42b4e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a37db166e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2a33a7fb8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bca3d719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398374d0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22e632f2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