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72362bb7a942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d313a8d6b3474f"/>
  </p:sldMasterIdLst>
  <p:sldIdLst>
    <p:sldId xmlns:r="http://schemas.openxmlformats.org/officeDocument/2006/relationships" id="256" r:id="Rad5c5800008d413e"/>
    <p:sldId xmlns:r="http://schemas.openxmlformats.org/officeDocument/2006/relationships" id="257" r:id="Rfaf22f10fbeb48cc"/>
    <p:sldId xmlns:r="http://schemas.openxmlformats.org/officeDocument/2006/relationships" id="258" r:id="R01fe57d3acea41f9"/>
    <p:sldId xmlns:r="http://schemas.openxmlformats.org/officeDocument/2006/relationships" id="259" r:id="Rf15b507342324df6"/>
    <p:sldId xmlns:r="http://schemas.openxmlformats.org/officeDocument/2006/relationships" id="260" r:id="R4779a088d37f4c57"/>
    <p:sldId xmlns:r="http://schemas.openxmlformats.org/officeDocument/2006/relationships" id="261" r:id="R18499176da7e42a8"/>
    <p:sldId xmlns:r="http://schemas.openxmlformats.org/officeDocument/2006/relationships" id="262" r:id="R20b45a55cd2142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313a8d6b3474f" /><Relationship Type="http://schemas.openxmlformats.org/officeDocument/2006/relationships/slide" Target="/ppt/slides/slide1.xml" Id="Rad5c5800008d413e" /><Relationship Type="http://schemas.openxmlformats.org/officeDocument/2006/relationships/slide" Target="/ppt/slides/slide2.xml" Id="Rfaf22f10fbeb48cc" /><Relationship Type="http://schemas.openxmlformats.org/officeDocument/2006/relationships/slide" Target="/ppt/slides/slide3.xml" Id="R01fe57d3acea41f9" /><Relationship Type="http://schemas.openxmlformats.org/officeDocument/2006/relationships/slide" Target="/ppt/slides/slide4.xml" Id="Rf15b507342324df6" /><Relationship Type="http://schemas.openxmlformats.org/officeDocument/2006/relationships/slide" Target="/ppt/slides/slide5.xml" Id="R4779a088d37f4c57" /><Relationship Type="http://schemas.openxmlformats.org/officeDocument/2006/relationships/slide" Target="/ppt/slides/slide6.xml" Id="R18499176da7e42a8" /><Relationship Type="http://schemas.openxmlformats.org/officeDocument/2006/relationships/slide" Target="/ppt/slides/slide7.xml" Id="R20b45a55cd2142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d77173dc148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001f5bea94723" /><Relationship Type="http://schemas.openxmlformats.org/officeDocument/2006/relationships/theme" Target="/ppt/slideMasters/theme/theme1.xml" Id="R52cfd7c384db4f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c001f5bea947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9016eb32d4c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1f093fd3e42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c931ad2ed44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1b51180b545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8ca1a151840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7b4aec44841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8fb64e54444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MAKRO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MAKRO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1 438 433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18 755 605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19 303 761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GERHARD BRODTKORB MAGNUS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eivind.magnus@poyry.com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889 078 952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