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5ee32288d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fa60f72c4454e"/>
  </p:sldMasterIdLst>
  <p:sldIdLst>
    <p:sldId xmlns:r="http://schemas.openxmlformats.org/officeDocument/2006/relationships" id="256" r:id="Rf39ae4e9b6464c57"/>
    <p:sldId xmlns:r="http://schemas.openxmlformats.org/officeDocument/2006/relationships" id="257" r:id="Re1a4f10d56ed4781"/>
    <p:sldId xmlns:r="http://schemas.openxmlformats.org/officeDocument/2006/relationships" id="258" r:id="Rc8dcdb0b5c11456e"/>
    <p:sldId xmlns:r="http://schemas.openxmlformats.org/officeDocument/2006/relationships" id="259" r:id="Rf3960bdf6d8a4563"/>
    <p:sldId xmlns:r="http://schemas.openxmlformats.org/officeDocument/2006/relationships" id="260" r:id="Ra95ed0a7b57a4b75"/>
    <p:sldId xmlns:r="http://schemas.openxmlformats.org/officeDocument/2006/relationships" id="261" r:id="R16011f32f7a6469a"/>
    <p:sldId xmlns:r="http://schemas.openxmlformats.org/officeDocument/2006/relationships" id="262" r:id="Rb1452e05e345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fa60f72c4454e" /><Relationship Type="http://schemas.openxmlformats.org/officeDocument/2006/relationships/slide" Target="/ppt/slides/slide1.xml" Id="Rf39ae4e9b6464c57" /><Relationship Type="http://schemas.openxmlformats.org/officeDocument/2006/relationships/slide" Target="/ppt/slides/slide2.xml" Id="Re1a4f10d56ed4781" /><Relationship Type="http://schemas.openxmlformats.org/officeDocument/2006/relationships/slide" Target="/ppt/slides/slide3.xml" Id="Rc8dcdb0b5c11456e" /><Relationship Type="http://schemas.openxmlformats.org/officeDocument/2006/relationships/slide" Target="/ppt/slides/slide4.xml" Id="Rf3960bdf6d8a4563" /><Relationship Type="http://schemas.openxmlformats.org/officeDocument/2006/relationships/slide" Target="/ppt/slides/slide5.xml" Id="Ra95ed0a7b57a4b75" /><Relationship Type="http://schemas.openxmlformats.org/officeDocument/2006/relationships/slide" Target="/ppt/slides/slide6.xml" Id="R16011f32f7a6469a" /><Relationship Type="http://schemas.openxmlformats.org/officeDocument/2006/relationships/slide" Target="/ppt/slides/slide7.xml" Id="Rb1452e05e345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e910f3f2f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510087d34299" /><Relationship Type="http://schemas.openxmlformats.org/officeDocument/2006/relationships/theme" Target="/ppt/slideMasters/theme/theme1.xml" Id="R243f0327afd6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7510087d3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d11eee80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cc50973b9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1797c9a4c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24beff3b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c4a8319b6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1cb876a27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01eb01ae4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WERNER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MERETE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Werner Bjørk, Rogalandgata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