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53fddf461044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5b582991384a41"/>
  </p:sldMasterIdLst>
  <p:sldIdLst>
    <p:sldId xmlns:r="http://schemas.openxmlformats.org/officeDocument/2006/relationships" id="256" r:id="R88c9a76bfbaf4a8f"/>
    <p:sldId xmlns:r="http://schemas.openxmlformats.org/officeDocument/2006/relationships" id="257" r:id="Rdc994d2d267e468f"/>
    <p:sldId xmlns:r="http://schemas.openxmlformats.org/officeDocument/2006/relationships" id="258" r:id="Rd7c4cd6ef0f54018"/>
    <p:sldId xmlns:r="http://schemas.openxmlformats.org/officeDocument/2006/relationships" id="259" r:id="R916c15b3e6bc4135"/>
    <p:sldId xmlns:r="http://schemas.openxmlformats.org/officeDocument/2006/relationships" id="260" r:id="R8dfd890826454ae7"/>
    <p:sldId xmlns:r="http://schemas.openxmlformats.org/officeDocument/2006/relationships" id="261" r:id="Rea1e3de6129249ae"/>
    <p:sldId xmlns:r="http://schemas.openxmlformats.org/officeDocument/2006/relationships" id="262" r:id="R03cc2715515744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b582991384a41" /><Relationship Type="http://schemas.openxmlformats.org/officeDocument/2006/relationships/slide" Target="/ppt/slides/slide1.xml" Id="R88c9a76bfbaf4a8f" /><Relationship Type="http://schemas.openxmlformats.org/officeDocument/2006/relationships/slide" Target="/ppt/slides/slide2.xml" Id="Rdc994d2d267e468f" /><Relationship Type="http://schemas.openxmlformats.org/officeDocument/2006/relationships/slide" Target="/ppt/slides/slide3.xml" Id="Rd7c4cd6ef0f54018" /><Relationship Type="http://schemas.openxmlformats.org/officeDocument/2006/relationships/slide" Target="/ppt/slides/slide4.xml" Id="R916c15b3e6bc4135" /><Relationship Type="http://schemas.openxmlformats.org/officeDocument/2006/relationships/slide" Target="/ppt/slides/slide5.xml" Id="R8dfd890826454ae7" /><Relationship Type="http://schemas.openxmlformats.org/officeDocument/2006/relationships/slide" Target="/ppt/slides/slide6.xml" Id="Rea1e3de6129249ae" /><Relationship Type="http://schemas.openxmlformats.org/officeDocument/2006/relationships/slide" Target="/ppt/slides/slide7.xml" Id="R03cc2715515744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713ecf757143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3b634cf774579" /><Relationship Type="http://schemas.openxmlformats.org/officeDocument/2006/relationships/theme" Target="/ppt/slideMasters/theme/theme1.xml" Id="Rf4f5cd0572fb43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03b634cf7745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c01093e6348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70e8b6b0441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0b1bd04d34b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39dd8f34b4f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f842ebf6848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e7e945a6947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04e7a919345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GUVI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GUVI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−3 353 143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21 703 502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478 514 332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531 748 907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SPIDER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TEVI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DINA MANAGEMENT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 havnevei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889 114 592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