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47dbfab07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4555227fa4547"/>
  </p:sldMasterIdLst>
  <p:sldIdLst>
    <p:sldId xmlns:r="http://schemas.openxmlformats.org/officeDocument/2006/relationships" id="256" r:id="R1beddc1488f84874"/>
    <p:sldId xmlns:r="http://schemas.openxmlformats.org/officeDocument/2006/relationships" id="257" r:id="Rf7cd0c9548c3499d"/>
    <p:sldId xmlns:r="http://schemas.openxmlformats.org/officeDocument/2006/relationships" id="258" r:id="Re2f87c457f6e4682"/>
    <p:sldId xmlns:r="http://schemas.openxmlformats.org/officeDocument/2006/relationships" id="259" r:id="R5b1fed371d7a400b"/>
    <p:sldId xmlns:r="http://schemas.openxmlformats.org/officeDocument/2006/relationships" id="260" r:id="Rac344ee8511d4ff4"/>
    <p:sldId xmlns:r="http://schemas.openxmlformats.org/officeDocument/2006/relationships" id="261" r:id="Rd4b0b525810c4d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4555227fa4547" /><Relationship Type="http://schemas.openxmlformats.org/officeDocument/2006/relationships/slide" Target="/ppt/slides/slide1.xml" Id="R1beddc1488f84874" /><Relationship Type="http://schemas.openxmlformats.org/officeDocument/2006/relationships/slide" Target="/ppt/slides/slide2.xml" Id="Rf7cd0c9548c3499d" /><Relationship Type="http://schemas.openxmlformats.org/officeDocument/2006/relationships/slide" Target="/ppt/slides/slide3.xml" Id="Re2f87c457f6e4682" /><Relationship Type="http://schemas.openxmlformats.org/officeDocument/2006/relationships/slide" Target="/ppt/slides/slide4.xml" Id="R5b1fed371d7a400b" /><Relationship Type="http://schemas.openxmlformats.org/officeDocument/2006/relationships/slide" Target="/ppt/slides/slide5.xml" Id="Rac344ee8511d4ff4" /><Relationship Type="http://schemas.openxmlformats.org/officeDocument/2006/relationships/slide" Target="/ppt/slides/slide6.xml" Id="Rd4b0b525810c4d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2cb4bf79c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2701ba7b44570" /><Relationship Type="http://schemas.openxmlformats.org/officeDocument/2006/relationships/theme" Target="/ppt/slideMasters/theme/theme1.xml" Id="Ra127e57f1caf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b2701ba7b4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c74065bde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5078678f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5da479710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9c74a1fe8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dca4d470f4d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46c931e63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GJØNNES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GJØNNES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4 676 595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4 704 589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889 121 602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GJØNNES HOLDING AS</a:t>
            </a:r>
          </a:p>
        </p:txBody>
      </p:sp>
    </p:spTree>
  </p:cSld>
  <p:clrMapOvr>
    <a:masterClrMapping xmlns:a="http://schemas.openxmlformats.org/drawingml/2006/main"/>
  </p:clrMapOvr>
</p:sld>
</file>