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00f7ed4f7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0287f295a49ed"/>
  </p:sldMasterIdLst>
  <p:sldIdLst>
    <p:sldId xmlns:r="http://schemas.openxmlformats.org/officeDocument/2006/relationships" id="256" r:id="Rbaf538fa992f4ca3"/>
    <p:sldId xmlns:r="http://schemas.openxmlformats.org/officeDocument/2006/relationships" id="257" r:id="Rf72955dd6ee143a4"/>
    <p:sldId xmlns:r="http://schemas.openxmlformats.org/officeDocument/2006/relationships" id="258" r:id="R6fd9929d148a48aa"/>
    <p:sldId xmlns:r="http://schemas.openxmlformats.org/officeDocument/2006/relationships" id="259" r:id="Rb2115c42fd794ad4"/>
    <p:sldId xmlns:r="http://schemas.openxmlformats.org/officeDocument/2006/relationships" id="260" r:id="R765909df77bc4eb1"/>
    <p:sldId xmlns:r="http://schemas.openxmlformats.org/officeDocument/2006/relationships" id="261" r:id="Rdb0a2314eafd49f5"/>
    <p:sldId xmlns:r="http://schemas.openxmlformats.org/officeDocument/2006/relationships" id="262" r:id="Rcdccfc46660a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0287f295a49ed" /><Relationship Type="http://schemas.openxmlformats.org/officeDocument/2006/relationships/slide" Target="/ppt/slides/slide1.xml" Id="Rbaf538fa992f4ca3" /><Relationship Type="http://schemas.openxmlformats.org/officeDocument/2006/relationships/slide" Target="/ppt/slides/slide2.xml" Id="Rf72955dd6ee143a4" /><Relationship Type="http://schemas.openxmlformats.org/officeDocument/2006/relationships/slide" Target="/ppt/slides/slide3.xml" Id="R6fd9929d148a48aa" /><Relationship Type="http://schemas.openxmlformats.org/officeDocument/2006/relationships/slide" Target="/ppt/slides/slide4.xml" Id="Rb2115c42fd794ad4" /><Relationship Type="http://schemas.openxmlformats.org/officeDocument/2006/relationships/slide" Target="/ppt/slides/slide5.xml" Id="R765909df77bc4eb1" /><Relationship Type="http://schemas.openxmlformats.org/officeDocument/2006/relationships/slide" Target="/ppt/slides/slide6.xml" Id="Rdb0a2314eafd49f5" /><Relationship Type="http://schemas.openxmlformats.org/officeDocument/2006/relationships/slide" Target="/ppt/slides/slide7.xml" Id="Rcdccfc46660a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13f51f467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e9171e9d47cb" /><Relationship Type="http://schemas.openxmlformats.org/officeDocument/2006/relationships/theme" Target="/ppt/slideMasters/theme/theme1.xml" Id="R42abb980e663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5e9171e9d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f18d2733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f4f7cc39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0a0347b5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1aed120f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1ccb4b9d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c1c633ac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6b127a77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