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cc3e01323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2bffdc75e4ed4"/>
  </p:sldMasterIdLst>
  <p:sldIdLst>
    <p:sldId xmlns:r="http://schemas.openxmlformats.org/officeDocument/2006/relationships" id="256" r:id="R0aa15d1c8ec44f78"/>
    <p:sldId xmlns:r="http://schemas.openxmlformats.org/officeDocument/2006/relationships" id="257" r:id="Rbe557ebb28cd4dc0"/>
    <p:sldId xmlns:r="http://schemas.openxmlformats.org/officeDocument/2006/relationships" id="258" r:id="Ra10e962f92f443fb"/>
    <p:sldId xmlns:r="http://schemas.openxmlformats.org/officeDocument/2006/relationships" id="259" r:id="Rec9518c8a8e747eb"/>
    <p:sldId xmlns:r="http://schemas.openxmlformats.org/officeDocument/2006/relationships" id="260" r:id="Rf16b09dfb414499f"/>
    <p:sldId xmlns:r="http://schemas.openxmlformats.org/officeDocument/2006/relationships" id="261" r:id="Rf2bf74863aa1414a"/>
    <p:sldId xmlns:r="http://schemas.openxmlformats.org/officeDocument/2006/relationships" id="262" r:id="R6af8d45eac77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2bffdc75e4ed4" /><Relationship Type="http://schemas.openxmlformats.org/officeDocument/2006/relationships/slide" Target="/ppt/slides/slide1.xml" Id="R0aa15d1c8ec44f78" /><Relationship Type="http://schemas.openxmlformats.org/officeDocument/2006/relationships/slide" Target="/ppt/slides/slide2.xml" Id="Rbe557ebb28cd4dc0" /><Relationship Type="http://schemas.openxmlformats.org/officeDocument/2006/relationships/slide" Target="/ppt/slides/slide3.xml" Id="Ra10e962f92f443fb" /><Relationship Type="http://schemas.openxmlformats.org/officeDocument/2006/relationships/slide" Target="/ppt/slides/slide4.xml" Id="Rec9518c8a8e747eb" /><Relationship Type="http://schemas.openxmlformats.org/officeDocument/2006/relationships/slide" Target="/ppt/slides/slide5.xml" Id="Rf16b09dfb414499f" /><Relationship Type="http://schemas.openxmlformats.org/officeDocument/2006/relationships/slide" Target="/ppt/slides/slide6.xml" Id="Rf2bf74863aa1414a" /><Relationship Type="http://schemas.openxmlformats.org/officeDocument/2006/relationships/slide" Target="/ppt/slides/slide7.xml" Id="R6af8d45eac77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6050ff720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a61ba7b34066" /><Relationship Type="http://schemas.openxmlformats.org/officeDocument/2006/relationships/theme" Target="/ppt/slideMasters/theme/theme1.xml" Id="R5b05a85e9c63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aa61ba7b3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71ed3df6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c0ddddf3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9017ab22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22510342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5886213d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76dcb29ce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08da948e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QVIPSDALEN EFTERRETNINGER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QVIPSDALEN EFTERRETNINGER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29 302 359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EIRIKSSØNN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Hvalstadveien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889 158 522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