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b4da77f69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6c753f57b40cf"/>
  </p:sldMasterIdLst>
  <p:sldIdLst>
    <p:sldId xmlns:r="http://schemas.openxmlformats.org/officeDocument/2006/relationships" id="256" r:id="Rfc760c463e434810"/>
    <p:sldId xmlns:r="http://schemas.openxmlformats.org/officeDocument/2006/relationships" id="257" r:id="Rac6c1522062544d0"/>
    <p:sldId xmlns:r="http://schemas.openxmlformats.org/officeDocument/2006/relationships" id="258" r:id="Rf1f958cd0b0f423a"/>
    <p:sldId xmlns:r="http://schemas.openxmlformats.org/officeDocument/2006/relationships" id="259" r:id="R2a3b33f1ea584976"/>
    <p:sldId xmlns:r="http://schemas.openxmlformats.org/officeDocument/2006/relationships" id="260" r:id="R95e48a63c6734ac6"/>
    <p:sldId xmlns:r="http://schemas.openxmlformats.org/officeDocument/2006/relationships" id="261" r:id="R947773d2f5d74a54"/>
    <p:sldId xmlns:r="http://schemas.openxmlformats.org/officeDocument/2006/relationships" id="262" r:id="R49900b7837ee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6c753f57b40cf" /><Relationship Type="http://schemas.openxmlformats.org/officeDocument/2006/relationships/slide" Target="/ppt/slides/slide1.xml" Id="Rfc760c463e434810" /><Relationship Type="http://schemas.openxmlformats.org/officeDocument/2006/relationships/slide" Target="/ppt/slides/slide2.xml" Id="Rac6c1522062544d0" /><Relationship Type="http://schemas.openxmlformats.org/officeDocument/2006/relationships/slide" Target="/ppt/slides/slide3.xml" Id="Rf1f958cd0b0f423a" /><Relationship Type="http://schemas.openxmlformats.org/officeDocument/2006/relationships/slide" Target="/ppt/slides/slide4.xml" Id="R2a3b33f1ea584976" /><Relationship Type="http://schemas.openxmlformats.org/officeDocument/2006/relationships/slide" Target="/ppt/slides/slide5.xml" Id="R95e48a63c6734ac6" /><Relationship Type="http://schemas.openxmlformats.org/officeDocument/2006/relationships/slide" Target="/ppt/slides/slide6.xml" Id="R947773d2f5d74a54" /><Relationship Type="http://schemas.openxmlformats.org/officeDocument/2006/relationships/slide" Target="/ppt/slides/slide7.xml" Id="R49900b7837ee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821876248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9647d9404469e" /><Relationship Type="http://schemas.openxmlformats.org/officeDocument/2006/relationships/theme" Target="/ppt/slideMasters/theme/theme1.xml" Id="R9a2146799ac1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9647d9404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f090eea71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9bd3b6f00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5a35fadd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64cc7122a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efc40b892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689097e5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c1631620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GURO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HÅKON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HANS THORSTEIN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GINA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