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81e7ac4a4641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46e86e40d44499"/>
  </p:sldMasterIdLst>
  <p:sldIdLst>
    <p:sldId xmlns:r="http://schemas.openxmlformats.org/officeDocument/2006/relationships" id="256" r:id="Ree5d24a418bf4395"/>
    <p:sldId xmlns:r="http://schemas.openxmlformats.org/officeDocument/2006/relationships" id="257" r:id="Rff087f4654244796"/>
    <p:sldId xmlns:r="http://schemas.openxmlformats.org/officeDocument/2006/relationships" id="258" r:id="R81e8f217a4364adb"/>
    <p:sldId xmlns:r="http://schemas.openxmlformats.org/officeDocument/2006/relationships" id="259" r:id="R08630ed6592445fc"/>
    <p:sldId xmlns:r="http://schemas.openxmlformats.org/officeDocument/2006/relationships" id="260" r:id="Re231d651323e469d"/>
    <p:sldId xmlns:r="http://schemas.openxmlformats.org/officeDocument/2006/relationships" id="261" r:id="Re8755a67d9ef435b"/>
    <p:sldId xmlns:r="http://schemas.openxmlformats.org/officeDocument/2006/relationships" id="262" r:id="R63727450875645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46e86e40d44499" /><Relationship Type="http://schemas.openxmlformats.org/officeDocument/2006/relationships/slide" Target="/ppt/slides/slide1.xml" Id="Ree5d24a418bf4395" /><Relationship Type="http://schemas.openxmlformats.org/officeDocument/2006/relationships/slide" Target="/ppt/slides/slide2.xml" Id="Rff087f4654244796" /><Relationship Type="http://schemas.openxmlformats.org/officeDocument/2006/relationships/slide" Target="/ppt/slides/slide3.xml" Id="R81e8f217a4364adb" /><Relationship Type="http://schemas.openxmlformats.org/officeDocument/2006/relationships/slide" Target="/ppt/slides/slide4.xml" Id="R08630ed6592445fc" /><Relationship Type="http://schemas.openxmlformats.org/officeDocument/2006/relationships/slide" Target="/ppt/slides/slide5.xml" Id="Re231d651323e469d" /><Relationship Type="http://schemas.openxmlformats.org/officeDocument/2006/relationships/slide" Target="/ppt/slides/slide6.xml" Id="Re8755a67d9ef435b" /><Relationship Type="http://schemas.openxmlformats.org/officeDocument/2006/relationships/slide" Target="/ppt/slides/slide7.xml" Id="R63727450875645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9de3d92bdc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f034e8a84d1e" /><Relationship Type="http://schemas.openxmlformats.org/officeDocument/2006/relationships/theme" Target="/ppt/slideMasters/theme/theme1.xml" Id="Rf0af7db166f0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9df034e8a8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dccbc94d744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9a69709134e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6f2d913fe4e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59c92254f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baa5b1bda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e9cf4fffd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56b0ad6f0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ROLIA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ROLIA INVEST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12 545 760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12 611 459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ROGER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Roger Larsen, Goddokk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889 171 812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ROLIA INVEST AS</a:t>
            </a:r>
          </a:p>
        </p:txBody>
      </p:sp>
    </p:spTree>
  </p:cSld>
  <p:clrMapOvr>
    <a:masterClrMapping xmlns:a="http://schemas.openxmlformats.org/drawingml/2006/main"/>
  </p:clrMapOvr>
</p:sld>
</file>