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7e1c3e0e1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09870f79c4680"/>
  </p:sldMasterIdLst>
  <p:sldIdLst>
    <p:sldId xmlns:r="http://schemas.openxmlformats.org/officeDocument/2006/relationships" id="256" r:id="Rd016ec9cb51e486f"/>
    <p:sldId xmlns:r="http://schemas.openxmlformats.org/officeDocument/2006/relationships" id="257" r:id="Rced9f1e55dd448ea"/>
    <p:sldId xmlns:r="http://schemas.openxmlformats.org/officeDocument/2006/relationships" id="258" r:id="Rfc808faeee824eff"/>
    <p:sldId xmlns:r="http://schemas.openxmlformats.org/officeDocument/2006/relationships" id="259" r:id="Raed993a655934356"/>
    <p:sldId xmlns:r="http://schemas.openxmlformats.org/officeDocument/2006/relationships" id="260" r:id="Rf272adc7eba54ead"/>
    <p:sldId xmlns:r="http://schemas.openxmlformats.org/officeDocument/2006/relationships" id="261" r:id="Rd1cf97c73a96472b"/>
    <p:sldId xmlns:r="http://schemas.openxmlformats.org/officeDocument/2006/relationships" id="262" r:id="R453094dabcb143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09870f79c4680" /><Relationship Type="http://schemas.openxmlformats.org/officeDocument/2006/relationships/slide" Target="/ppt/slides/slide1.xml" Id="Rd016ec9cb51e486f" /><Relationship Type="http://schemas.openxmlformats.org/officeDocument/2006/relationships/slide" Target="/ppt/slides/slide2.xml" Id="Rced9f1e55dd448ea" /><Relationship Type="http://schemas.openxmlformats.org/officeDocument/2006/relationships/slide" Target="/ppt/slides/slide3.xml" Id="Rfc808faeee824eff" /><Relationship Type="http://schemas.openxmlformats.org/officeDocument/2006/relationships/slide" Target="/ppt/slides/slide4.xml" Id="Raed993a655934356" /><Relationship Type="http://schemas.openxmlformats.org/officeDocument/2006/relationships/slide" Target="/ppt/slides/slide5.xml" Id="Rf272adc7eba54ead" /><Relationship Type="http://schemas.openxmlformats.org/officeDocument/2006/relationships/slide" Target="/ppt/slides/slide6.xml" Id="Rd1cf97c73a96472b" /><Relationship Type="http://schemas.openxmlformats.org/officeDocument/2006/relationships/slide" Target="/ppt/slides/slide7.xml" Id="R453094dabcb143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67fdcff034a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b8e5528314e00" /><Relationship Type="http://schemas.openxmlformats.org/officeDocument/2006/relationships/theme" Target="/ppt/slideMasters/theme/theme1.xml" Id="R942fbceb7dd349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3b8e552831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0df99c75746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29dfb91bf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70055c45a45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b9971e409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533a50c6d45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888455faa4d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9001bfba7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KABBE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21 799 641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21 804 750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KABBE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889 174 692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