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0500d4f57f44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564754f6504c17"/>
  </p:sldMasterIdLst>
  <p:sldIdLst>
    <p:sldId xmlns:r="http://schemas.openxmlformats.org/officeDocument/2006/relationships" id="256" r:id="R88f4fdb2bee74983"/>
    <p:sldId xmlns:r="http://schemas.openxmlformats.org/officeDocument/2006/relationships" id="257" r:id="Rcfcd1b80ec8146f9"/>
    <p:sldId xmlns:r="http://schemas.openxmlformats.org/officeDocument/2006/relationships" id="258" r:id="R888c7b59685d4f68"/>
    <p:sldId xmlns:r="http://schemas.openxmlformats.org/officeDocument/2006/relationships" id="259" r:id="Ra999434b03be498d"/>
    <p:sldId xmlns:r="http://schemas.openxmlformats.org/officeDocument/2006/relationships" id="260" r:id="R7f0ba457a8d34ca7"/>
    <p:sldId xmlns:r="http://schemas.openxmlformats.org/officeDocument/2006/relationships" id="261" r:id="Rcbde48bc5ec540a8"/>
    <p:sldId xmlns:r="http://schemas.openxmlformats.org/officeDocument/2006/relationships" id="262" r:id="Rc874790dc8ac42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564754f6504c17" /><Relationship Type="http://schemas.openxmlformats.org/officeDocument/2006/relationships/slide" Target="/ppt/slides/slide1.xml" Id="R88f4fdb2bee74983" /><Relationship Type="http://schemas.openxmlformats.org/officeDocument/2006/relationships/slide" Target="/ppt/slides/slide2.xml" Id="Rcfcd1b80ec8146f9" /><Relationship Type="http://schemas.openxmlformats.org/officeDocument/2006/relationships/slide" Target="/ppt/slides/slide3.xml" Id="R888c7b59685d4f68" /><Relationship Type="http://schemas.openxmlformats.org/officeDocument/2006/relationships/slide" Target="/ppt/slides/slide4.xml" Id="Ra999434b03be498d" /><Relationship Type="http://schemas.openxmlformats.org/officeDocument/2006/relationships/slide" Target="/ppt/slides/slide5.xml" Id="R7f0ba457a8d34ca7" /><Relationship Type="http://schemas.openxmlformats.org/officeDocument/2006/relationships/slide" Target="/ppt/slides/slide6.xml" Id="Rcbde48bc5ec540a8" /><Relationship Type="http://schemas.openxmlformats.org/officeDocument/2006/relationships/slide" Target="/ppt/slides/slide7.xml" Id="Rc874790dc8ac42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fa3276932d4c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efd0f2dea4314" /><Relationship Type="http://schemas.openxmlformats.org/officeDocument/2006/relationships/theme" Target="/ppt/slideMasters/theme/theme1.xml" Id="R269599ca321f49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2efd0f2dea43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537d3ea7945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01ad5a6f744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85416400744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dd9febc414b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c38f8ee3d4f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5419dc8e84f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1bcd280c444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ESIKO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ESIKO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ESIKO AS ble etablert [år] og holder til i Hellandsjøen.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ESIKO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ESIKO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ESIKO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479 085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12 443 108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12 788 839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ESIKO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SNEKVIK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ESIKO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Grindbakken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7206 Hellandsjøen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889 177 012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ESIKO AS</a:t>
            </a:r>
          </a:p>
        </p:txBody>
      </p:sp>
    </p:spTree>
  </p:cSld>
  <p:clrMapOvr>
    <a:masterClrMapping xmlns:a="http://schemas.openxmlformats.org/drawingml/2006/main"/>
  </p:clrMapOvr>
</p:sld>
</file>