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4955be30c54a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49da070d9f4b78"/>
  </p:sldMasterIdLst>
  <p:sldIdLst>
    <p:sldId xmlns:r="http://schemas.openxmlformats.org/officeDocument/2006/relationships" id="256" r:id="R4568ace46ed34f94"/>
    <p:sldId xmlns:r="http://schemas.openxmlformats.org/officeDocument/2006/relationships" id="257" r:id="R7b5fe5f46b8e4773"/>
    <p:sldId xmlns:r="http://schemas.openxmlformats.org/officeDocument/2006/relationships" id="258" r:id="R65dcfdb3cb9049e0"/>
    <p:sldId xmlns:r="http://schemas.openxmlformats.org/officeDocument/2006/relationships" id="259" r:id="R8232a832017f462a"/>
    <p:sldId xmlns:r="http://schemas.openxmlformats.org/officeDocument/2006/relationships" id="260" r:id="Rd1640533ef9c4b22"/>
    <p:sldId xmlns:r="http://schemas.openxmlformats.org/officeDocument/2006/relationships" id="261" r:id="Rb67f9f7694914d1c"/>
    <p:sldId xmlns:r="http://schemas.openxmlformats.org/officeDocument/2006/relationships" id="262" r:id="R96fa58f42f3e4f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9da070d9f4b78" /><Relationship Type="http://schemas.openxmlformats.org/officeDocument/2006/relationships/slide" Target="/ppt/slides/slide1.xml" Id="R4568ace46ed34f94" /><Relationship Type="http://schemas.openxmlformats.org/officeDocument/2006/relationships/slide" Target="/ppt/slides/slide2.xml" Id="R7b5fe5f46b8e4773" /><Relationship Type="http://schemas.openxmlformats.org/officeDocument/2006/relationships/slide" Target="/ppt/slides/slide3.xml" Id="R65dcfdb3cb9049e0" /><Relationship Type="http://schemas.openxmlformats.org/officeDocument/2006/relationships/slide" Target="/ppt/slides/slide4.xml" Id="R8232a832017f462a" /><Relationship Type="http://schemas.openxmlformats.org/officeDocument/2006/relationships/slide" Target="/ppt/slides/slide5.xml" Id="Rd1640533ef9c4b22" /><Relationship Type="http://schemas.openxmlformats.org/officeDocument/2006/relationships/slide" Target="/ppt/slides/slide6.xml" Id="Rb67f9f7694914d1c" /><Relationship Type="http://schemas.openxmlformats.org/officeDocument/2006/relationships/slide" Target="/ppt/slides/slide7.xml" Id="R96fa58f42f3e4f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3c37c7ed54e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51e34a5424072" /><Relationship Type="http://schemas.openxmlformats.org/officeDocument/2006/relationships/theme" Target="/ppt/slideMasters/theme/theme1.xml" Id="R36ab9c3c807344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251e34a54240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4ed6a368349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1b9ba556b4c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74201fe6e4c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4b6c2ad1b42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812dd71824b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8b6dd3fc640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cc209bc4549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BERG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6 387 252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6 409 426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Tyholtveien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bjarne@rosenborgreklame.no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889 189 312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