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ee7776399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6e8f8cca94571"/>
  </p:sldMasterIdLst>
  <p:sldIdLst>
    <p:sldId xmlns:r="http://schemas.openxmlformats.org/officeDocument/2006/relationships" id="256" r:id="R76acecd16ca3454d"/>
    <p:sldId xmlns:r="http://schemas.openxmlformats.org/officeDocument/2006/relationships" id="257" r:id="R55b498084ced40bb"/>
    <p:sldId xmlns:r="http://schemas.openxmlformats.org/officeDocument/2006/relationships" id="258" r:id="R84dd1226d25e4c9d"/>
    <p:sldId xmlns:r="http://schemas.openxmlformats.org/officeDocument/2006/relationships" id="259" r:id="R7b652aa079a64c7c"/>
    <p:sldId xmlns:r="http://schemas.openxmlformats.org/officeDocument/2006/relationships" id="260" r:id="R032517e09efe4612"/>
    <p:sldId xmlns:r="http://schemas.openxmlformats.org/officeDocument/2006/relationships" id="261" r:id="R62c4f1f04e9c4abd"/>
    <p:sldId xmlns:r="http://schemas.openxmlformats.org/officeDocument/2006/relationships" id="262" r:id="Rd9fc46116d82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6e8f8cca94571" /><Relationship Type="http://schemas.openxmlformats.org/officeDocument/2006/relationships/slide" Target="/ppt/slides/slide1.xml" Id="R76acecd16ca3454d" /><Relationship Type="http://schemas.openxmlformats.org/officeDocument/2006/relationships/slide" Target="/ppt/slides/slide2.xml" Id="R55b498084ced40bb" /><Relationship Type="http://schemas.openxmlformats.org/officeDocument/2006/relationships/slide" Target="/ppt/slides/slide3.xml" Id="R84dd1226d25e4c9d" /><Relationship Type="http://schemas.openxmlformats.org/officeDocument/2006/relationships/slide" Target="/ppt/slides/slide4.xml" Id="R7b652aa079a64c7c" /><Relationship Type="http://schemas.openxmlformats.org/officeDocument/2006/relationships/slide" Target="/ppt/slides/slide5.xml" Id="R032517e09efe4612" /><Relationship Type="http://schemas.openxmlformats.org/officeDocument/2006/relationships/slide" Target="/ppt/slides/slide6.xml" Id="R62c4f1f04e9c4abd" /><Relationship Type="http://schemas.openxmlformats.org/officeDocument/2006/relationships/slide" Target="/ppt/slides/slide7.xml" Id="Rd9fc46116d82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059580d58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35430bfb948c7" /><Relationship Type="http://schemas.openxmlformats.org/officeDocument/2006/relationships/theme" Target="/ppt/slideMasters/theme/theme1.xml" Id="R5b7115ed7132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35430bfb948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5c4cd23d0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27f62a9f5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bba289e7c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31b2f71a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097caf3c8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3c1fdd261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2dab6cade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37 529 117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42 635 967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STEIN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Bakeribakken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889 194 022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