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97f0436fbd49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7b9a5a14e243c3"/>
  </p:sldMasterIdLst>
  <p:sldIdLst>
    <p:sldId xmlns:r="http://schemas.openxmlformats.org/officeDocument/2006/relationships" id="256" r:id="Rda7845e0b6024477"/>
    <p:sldId xmlns:r="http://schemas.openxmlformats.org/officeDocument/2006/relationships" id="257" r:id="Ra186172c5bc049ee"/>
    <p:sldId xmlns:r="http://schemas.openxmlformats.org/officeDocument/2006/relationships" id="258" r:id="R97d04de182a44129"/>
    <p:sldId xmlns:r="http://schemas.openxmlformats.org/officeDocument/2006/relationships" id="259" r:id="Re3b3fddb828c4c20"/>
    <p:sldId xmlns:r="http://schemas.openxmlformats.org/officeDocument/2006/relationships" id="260" r:id="R729970b3e9d1466b"/>
    <p:sldId xmlns:r="http://schemas.openxmlformats.org/officeDocument/2006/relationships" id="261" r:id="R443cc5d0ecd74474"/>
    <p:sldId xmlns:r="http://schemas.openxmlformats.org/officeDocument/2006/relationships" id="262" r:id="R3b1802735b7e45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b9a5a14e243c3" /><Relationship Type="http://schemas.openxmlformats.org/officeDocument/2006/relationships/slide" Target="/ppt/slides/slide1.xml" Id="Rda7845e0b6024477" /><Relationship Type="http://schemas.openxmlformats.org/officeDocument/2006/relationships/slide" Target="/ppt/slides/slide2.xml" Id="Ra186172c5bc049ee" /><Relationship Type="http://schemas.openxmlformats.org/officeDocument/2006/relationships/slide" Target="/ppt/slides/slide3.xml" Id="R97d04de182a44129" /><Relationship Type="http://schemas.openxmlformats.org/officeDocument/2006/relationships/slide" Target="/ppt/slides/slide4.xml" Id="Re3b3fddb828c4c20" /><Relationship Type="http://schemas.openxmlformats.org/officeDocument/2006/relationships/slide" Target="/ppt/slides/slide5.xml" Id="R729970b3e9d1466b" /><Relationship Type="http://schemas.openxmlformats.org/officeDocument/2006/relationships/slide" Target="/ppt/slides/slide6.xml" Id="R443cc5d0ecd74474" /><Relationship Type="http://schemas.openxmlformats.org/officeDocument/2006/relationships/slide" Target="/ppt/slides/slide7.xml" Id="R3b1802735b7e45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16c0bcf90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240aadf544f6d" /><Relationship Type="http://schemas.openxmlformats.org/officeDocument/2006/relationships/theme" Target="/ppt/slideMasters/theme/theme1.xml" Id="R9ac24c15d27e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2240aadf544f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6c3f4049640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6deaecf8e4c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313c10a6e43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915e956c54e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12b6320bb4c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25dadc833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01fc5da1f49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OLFA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OLFA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55 237 918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59 862 195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FALLAN  –  54,4 %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FALLAN  –  22,8 %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FALLAN STRAND  –  22,8 %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889 228 172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