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a3c5cf800643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060aa705ba4740"/>
  </p:sldMasterIdLst>
  <p:sldIdLst>
    <p:sldId xmlns:r="http://schemas.openxmlformats.org/officeDocument/2006/relationships" id="256" r:id="R449f0387d9ed4bc6"/>
    <p:sldId xmlns:r="http://schemas.openxmlformats.org/officeDocument/2006/relationships" id="257" r:id="Ra24be9bd0274479b"/>
    <p:sldId xmlns:r="http://schemas.openxmlformats.org/officeDocument/2006/relationships" id="258" r:id="R94d886e6c04346b4"/>
    <p:sldId xmlns:r="http://schemas.openxmlformats.org/officeDocument/2006/relationships" id="259" r:id="R2e54f0b5575b44d8"/>
    <p:sldId xmlns:r="http://schemas.openxmlformats.org/officeDocument/2006/relationships" id="260" r:id="Rab1af68c491b42dd"/>
    <p:sldId xmlns:r="http://schemas.openxmlformats.org/officeDocument/2006/relationships" id="261" r:id="Rbca6eefc044e40e8"/>
    <p:sldId xmlns:r="http://schemas.openxmlformats.org/officeDocument/2006/relationships" id="262" r:id="R9779e87aa35d4a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060aa705ba4740" /><Relationship Type="http://schemas.openxmlformats.org/officeDocument/2006/relationships/slide" Target="/ppt/slides/slide1.xml" Id="R449f0387d9ed4bc6" /><Relationship Type="http://schemas.openxmlformats.org/officeDocument/2006/relationships/slide" Target="/ppt/slides/slide2.xml" Id="Ra24be9bd0274479b" /><Relationship Type="http://schemas.openxmlformats.org/officeDocument/2006/relationships/slide" Target="/ppt/slides/slide3.xml" Id="R94d886e6c04346b4" /><Relationship Type="http://schemas.openxmlformats.org/officeDocument/2006/relationships/slide" Target="/ppt/slides/slide4.xml" Id="R2e54f0b5575b44d8" /><Relationship Type="http://schemas.openxmlformats.org/officeDocument/2006/relationships/slide" Target="/ppt/slides/slide5.xml" Id="Rab1af68c491b42dd" /><Relationship Type="http://schemas.openxmlformats.org/officeDocument/2006/relationships/slide" Target="/ppt/slides/slide6.xml" Id="Rbca6eefc044e40e8" /><Relationship Type="http://schemas.openxmlformats.org/officeDocument/2006/relationships/slide" Target="/ppt/slides/slide7.xml" Id="R9779e87aa35d4a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120d1feded4d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d51cc67434540" /><Relationship Type="http://schemas.openxmlformats.org/officeDocument/2006/relationships/theme" Target="/ppt/slideMasters/theme/theme1.xml" Id="R1217d828fee44d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6d51cc674345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669076ce34a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db30875a640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63e3f540a41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a5d0111ce4b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fcea4c0954b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3df9e10a446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9033ec50f44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LAMDA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LAMDA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829 225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21 176 711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21 989 945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LIAN STÅLE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LIAN JØRN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Hauketotoppen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889 228 202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