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5e72f3d4d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abd8262e141ea"/>
  </p:sldMasterIdLst>
  <p:sldIdLst>
    <p:sldId xmlns:r="http://schemas.openxmlformats.org/officeDocument/2006/relationships" id="256" r:id="Rf192d6583f234606"/>
    <p:sldId xmlns:r="http://schemas.openxmlformats.org/officeDocument/2006/relationships" id="257" r:id="Reccdc3bfd34c4028"/>
    <p:sldId xmlns:r="http://schemas.openxmlformats.org/officeDocument/2006/relationships" id="258" r:id="R0c372524395c470f"/>
    <p:sldId xmlns:r="http://schemas.openxmlformats.org/officeDocument/2006/relationships" id="259" r:id="R91e7d9080e66427f"/>
    <p:sldId xmlns:r="http://schemas.openxmlformats.org/officeDocument/2006/relationships" id="260" r:id="R6fc33e9f2f024f16"/>
    <p:sldId xmlns:r="http://schemas.openxmlformats.org/officeDocument/2006/relationships" id="261" r:id="R7f32ce5f5d1d414c"/>
    <p:sldId xmlns:r="http://schemas.openxmlformats.org/officeDocument/2006/relationships" id="262" r:id="R79591c2cd3b3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abd8262e141ea" /><Relationship Type="http://schemas.openxmlformats.org/officeDocument/2006/relationships/slide" Target="/ppt/slides/slide1.xml" Id="Rf192d6583f234606" /><Relationship Type="http://schemas.openxmlformats.org/officeDocument/2006/relationships/slide" Target="/ppt/slides/slide2.xml" Id="Reccdc3bfd34c4028" /><Relationship Type="http://schemas.openxmlformats.org/officeDocument/2006/relationships/slide" Target="/ppt/slides/slide3.xml" Id="R0c372524395c470f" /><Relationship Type="http://schemas.openxmlformats.org/officeDocument/2006/relationships/slide" Target="/ppt/slides/slide4.xml" Id="R91e7d9080e66427f" /><Relationship Type="http://schemas.openxmlformats.org/officeDocument/2006/relationships/slide" Target="/ppt/slides/slide5.xml" Id="R6fc33e9f2f024f16" /><Relationship Type="http://schemas.openxmlformats.org/officeDocument/2006/relationships/slide" Target="/ppt/slides/slide6.xml" Id="R7f32ce5f5d1d414c" /><Relationship Type="http://schemas.openxmlformats.org/officeDocument/2006/relationships/slide" Target="/ppt/slides/slide7.xml" Id="R79591c2cd3b3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0ac1a8e1f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6f5e16c004cc6" /><Relationship Type="http://schemas.openxmlformats.org/officeDocument/2006/relationships/theme" Target="/ppt/slideMasters/theme/theme1.xml" Id="Rf54b8d111d06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6f5e16c00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2b90912b1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ed29ce57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a58e3d237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75c3e083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412d8dd4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446f7808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0eac4b2b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