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a38e2db90f42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574dc9d07f4943"/>
  </p:sldMasterIdLst>
  <p:sldIdLst>
    <p:sldId xmlns:r="http://schemas.openxmlformats.org/officeDocument/2006/relationships" id="256" r:id="R67e9961281574a57"/>
    <p:sldId xmlns:r="http://schemas.openxmlformats.org/officeDocument/2006/relationships" id="257" r:id="R0896628605de46a7"/>
    <p:sldId xmlns:r="http://schemas.openxmlformats.org/officeDocument/2006/relationships" id="258" r:id="R474c07fc80444247"/>
    <p:sldId xmlns:r="http://schemas.openxmlformats.org/officeDocument/2006/relationships" id="259" r:id="R7c29c4d0680d455f"/>
    <p:sldId xmlns:r="http://schemas.openxmlformats.org/officeDocument/2006/relationships" id="260" r:id="R185ba707106c4d8f"/>
    <p:sldId xmlns:r="http://schemas.openxmlformats.org/officeDocument/2006/relationships" id="261" r:id="R444d9fc0312f4d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574dc9d07f4943" /><Relationship Type="http://schemas.openxmlformats.org/officeDocument/2006/relationships/slide" Target="/ppt/slides/slide1.xml" Id="R67e9961281574a57" /><Relationship Type="http://schemas.openxmlformats.org/officeDocument/2006/relationships/slide" Target="/ppt/slides/slide2.xml" Id="R0896628605de46a7" /><Relationship Type="http://schemas.openxmlformats.org/officeDocument/2006/relationships/slide" Target="/ppt/slides/slide3.xml" Id="R474c07fc80444247" /><Relationship Type="http://schemas.openxmlformats.org/officeDocument/2006/relationships/slide" Target="/ppt/slides/slide4.xml" Id="R7c29c4d0680d455f" /><Relationship Type="http://schemas.openxmlformats.org/officeDocument/2006/relationships/slide" Target="/ppt/slides/slide5.xml" Id="R185ba707106c4d8f" /><Relationship Type="http://schemas.openxmlformats.org/officeDocument/2006/relationships/slide" Target="/ppt/slides/slide6.xml" Id="R444d9fc0312f4d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f092ad3d5a43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b4d8c8e1c4660" /><Relationship Type="http://schemas.openxmlformats.org/officeDocument/2006/relationships/theme" Target="/ppt/slideMasters/theme/theme1.xml" Id="Rf8cf559859a847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0b4d8c8e1c46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de1c101b142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177acbbd440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39bb2953849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21d7c9b7e43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653999ed047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cd17da47c4b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 Skaugen AS, Parkveien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11 63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889 243 732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