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7f44b7ae5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52159034842d3"/>
  </p:sldMasterIdLst>
  <p:sldIdLst>
    <p:sldId xmlns:r="http://schemas.openxmlformats.org/officeDocument/2006/relationships" id="256" r:id="Rddcd070c59314840"/>
    <p:sldId xmlns:r="http://schemas.openxmlformats.org/officeDocument/2006/relationships" id="257" r:id="R305a667b95d9449e"/>
    <p:sldId xmlns:r="http://schemas.openxmlformats.org/officeDocument/2006/relationships" id="258" r:id="Rd68b067512344314"/>
    <p:sldId xmlns:r="http://schemas.openxmlformats.org/officeDocument/2006/relationships" id="259" r:id="Rca467b19c7574703"/>
    <p:sldId xmlns:r="http://schemas.openxmlformats.org/officeDocument/2006/relationships" id="260" r:id="R1adc5be591f7461f"/>
    <p:sldId xmlns:r="http://schemas.openxmlformats.org/officeDocument/2006/relationships" id="261" r:id="R56cf992ead9349ac"/>
    <p:sldId xmlns:r="http://schemas.openxmlformats.org/officeDocument/2006/relationships" id="262" r:id="Rbba9f0d3d033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52159034842d3" /><Relationship Type="http://schemas.openxmlformats.org/officeDocument/2006/relationships/slide" Target="/ppt/slides/slide1.xml" Id="Rddcd070c59314840" /><Relationship Type="http://schemas.openxmlformats.org/officeDocument/2006/relationships/slide" Target="/ppt/slides/slide2.xml" Id="R305a667b95d9449e" /><Relationship Type="http://schemas.openxmlformats.org/officeDocument/2006/relationships/slide" Target="/ppt/slides/slide3.xml" Id="Rd68b067512344314" /><Relationship Type="http://schemas.openxmlformats.org/officeDocument/2006/relationships/slide" Target="/ppt/slides/slide4.xml" Id="Rca467b19c7574703" /><Relationship Type="http://schemas.openxmlformats.org/officeDocument/2006/relationships/slide" Target="/ppt/slides/slide5.xml" Id="R1adc5be591f7461f" /><Relationship Type="http://schemas.openxmlformats.org/officeDocument/2006/relationships/slide" Target="/ppt/slides/slide6.xml" Id="R56cf992ead9349ac" /><Relationship Type="http://schemas.openxmlformats.org/officeDocument/2006/relationships/slide" Target="/ppt/slides/slide7.xml" Id="Rbba9f0d3d033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1accee562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5cf7ed9b4c76" /><Relationship Type="http://schemas.openxmlformats.org/officeDocument/2006/relationships/theme" Target="/ppt/slideMasters/theme/theme1.xml" Id="R0fd16ac7ab96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45cf7ed9b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06be111b40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99369c4b0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1496d869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dad4fe111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657a699c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f7154f29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26289180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