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0609a4392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550a4fa3546fb"/>
  </p:sldMasterIdLst>
  <p:sldIdLst>
    <p:sldId xmlns:r="http://schemas.openxmlformats.org/officeDocument/2006/relationships" id="256" r:id="R570d349aadd541d9"/>
    <p:sldId xmlns:r="http://schemas.openxmlformats.org/officeDocument/2006/relationships" id="257" r:id="Rcae3f5fc6cbb4d4f"/>
    <p:sldId xmlns:r="http://schemas.openxmlformats.org/officeDocument/2006/relationships" id="258" r:id="Re463159dfc4c49bf"/>
    <p:sldId xmlns:r="http://schemas.openxmlformats.org/officeDocument/2006/relationships" id="259" r:id="R2a13085e8a194fc0"/>
    <p:sldId xmlns:r="http://schemas.openxmlformats.org/officeDocument/2006/relationships" id="260" r:id="R8a3f6acf8e844261"/>
    <p:sldId xmlns:r="http://schemas.openxmlformats.org/officeDocument/2006/relationships" id="261" r:id="R2caae0578e2e4cc9"/>
    <p:sldId xmlns:r="http://schemas.openxmlformats.org/officeDocument/2006/relationships" id="262" r:id="R621c77847c5e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550a4fa3546fb" /><Relationship Type="http://schemas.openxmlformats.org/officeDocument/2006/relationships/slide" Target="/ppt/slides/slide1.xml" Id="R570d349aadd541d9" /><Relationship Type="http://schemas.openxmlformats.org/officeDocument/2006/relationships/slide" Target="/ppt/slides/slide2.xml" Id="Rcae3f5fc6cbb4d4f" /><Relationship Type="http://schemas.openxmlformats.org/officeDocument/2006/relationships/slide" Target="/ppt/slides/slide3.xml" Id="Re463159dfc4c49bf" /><Relationship Type="http://schemas.openxmlformats.org/officeDocument/2006/relationships/slide" Target="/ppt/slides/slide4.xml" Id="R2a13085e8a194fc0" /><Relationship Type="http://schemas.openxmlformats.org/officeDocument/2006/relationships/slide" Target="/ppt/slides/slide5.xml" Id="R8a3f6acf8e844261" /><Relationship Type="http://schemas.openxmlformats.org/officeDocument/2006/relationships/slide" Target="/ppt/slides/slide6.xml" Id="R2caae0578e2e4cc9" /><Relationship Type="http://schemas.openxmlformats.org/officeDocument/2006/relationships/slide" Target="/ppt/slides/slide7.xml" Id="R621c77847c5e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c9ccf17bb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a28b574ed4203" /><Relationship Type="http://schemas.openxmlformats.org/officeDocument/2006/relationships/theme" Target="/ppt/slideMasters/theme/theme1.xml" Id="R33cdfd0070a8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a28b574ed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371d982fa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79d87c79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85b2b05a3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7b976568d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334fbdb48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10659767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2cbe694b1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HJUKSEBØ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HJUKSEBØ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27 443 929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29 291 468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Eek, Haslekåsvegen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