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16b2d433e840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af0bc81d0e4daa"/>
  </p:sldMasterIdLst>
  <p:sldIdLst>
    <p:sldId xmlns:r="http://schemas.openxmlformats.org/officeDocument/2006/relationships" id="256" r:id="Rb8ae0a5e21c14e39"/>
    <p:sldId xmlns:r="http://schemas.openxmlformats.org/officeDocument/2006/relationships" id="257" r:id="Re4659700ccd9423e"/>
    <p:sldId xmlns:r="http://schemas.openxmlformats.org/officeDocument/2006/relationships" id="258" r:id="R5775790d56e84fc2"/>
    <p:sldId xmlns:r="http://schemas.openxmlformats.org/officeDocument/2006/relationships" id="259" r:id="Rfd0dd6e53e3547bd"/>
    <p:sldId xmlns:r="http://schemas.openxmlformats.org/officeDocument/2006/relationships" id="260" r:id="Re6a1acb49241479d"/>
    <p:sldId xmlns:r="http://schemas.openxmlformats.org/officeDocument/2006/relationships" id="261" r:id="R6cc483637ac04be0"/>
    <p:sldId xmlns:r="http://schemas.openxmlformats.org/officeDocument/2006/relationships" id="262" r:id="R6ac17ea6d63341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af0bc81d0e4daa" /><Relationship Type="http://schemas.openxmlformats.org/officeDocument/2006/relationships/slide" Target="/ppt/slides/slide1.xml" Id="Rb8ae0a5e21c14e39" /><Relationship Type="http://schemas.openxmlformats.org/officeDocument/2006/relationships/slide" Target="/ppt/slides/slide2.xml" Id="Re4659700ccd9423e" /><Relationship Type="http://schemas.openxmlformats.org/officeDocument/2006/relationships/slide" Target="/ppt/slides/slide3.xml" Id="R5775790d56e84fc2" /><Relationship Type="http://schemas.openxmlformats.org/officeDocument/2006/relationships/slide" Target="/ppt/slides/slide4.xml" Id="Rfd0dd6e53e3547bd" /><Relationship Type="http://schemas.openxmlformats.org/officeDocument/2006/relationships/slide" Target="/ppt/slides/slide5.xml" Id="Re6a1acb49241479d" /><Relationship Type="http://schemas.openxmlformats.org/officeDocument/2006/relationships/slide" Target="/ppt/slides/slide6.xml" Id="R6cc483637ac04be0" /><Relationship Type="http://schemas.openxmlformats.org/officeDocument/2006/relationships/slide" Target="/ppt/slides/slide7.xml" Id="R6ac17ea6d63341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c40b5b9a344b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454558ec44144" /><Relationship Type="http://schemas.openxmlformats.org/officeDocument/2006/relationships/theme" Target="/ppt/slideMasters/theme/theme1.xml" Id="R52bc871702cc4a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9454558ec441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0b0e5bb974b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5a4f541a849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574c8d7304b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24ccba2bd4b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45f65332e4e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ec22e25d074c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a8ecebf0349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JAT INVEST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396 941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926 249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930 835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TORBERGSEN JON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Åsan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9411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00 34 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889 253 592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 INVEST AS</a:t>
            </a:r>
          </a:p>
        </p:txBody>
      </p:sp>
    </p:spTree>
  </p:cSld>
  <p:clrMapOvr>
    <a:masterClrMapping xmlns:a="http://schemas.openxmlformats.org/drawingml/2006/main"/>
  </p:clrMapOvr>
</p:sld>
</file>