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063645c2a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61738706846f5"/>
  </p:sldMasterIdLst>
  <p:sldIdLst>
    <p:sldId xmlns:r="http://schemas.openxmlformats.org/officeDocument/2006/relationships" id="256" r:id="Rfc05bf9a31ba4ed3"/>
    <p:sldId xmlns:r="http://schemas.openxmlformats.org/officeDocument/2006/relationships" id="257" r:id="Rf14f6b87098449be"/>
    <p:sldId xmlns:r="http://schemas.openxmlformats.org/officeDocument/2006/relationships" id="258" r:id="Rcc21bcea14554f10"/>
    <p:sldId xmlns:r="http://schemas.openxmlformats.org/officeDocument/2006/relationships" id="259" r:id="Rd53166aae62448b2"/>
    <p:sldId xmlns:r="http://schemas.openxmlformats.org/officeDocument/2006/relationships" id="260" r:id="R6be23dbf26224b4a"/>
    <p:sldId xmlns:r="http://schemas.openxmlformats.org/officeDocument/2006/relationships" id="261" r:id="R6418159b52cd4b48"/>
    <p:sldId xmlns:r="http://schemas.openxmlformats.org/officeDocument/2006/relationships" id="262" r:id="Rd24b70277945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61738706846f5" /><Relationship Type="http://schemas.openxmlformats.org/officeDocument/2006/relationships/slide" Target="/ppt/slides/slide1.xml" Id="Rfc05bf9a31ba4ed3" /><Relationship Type="http://schemas.openxmlformats.org/officeDocument/2006/relationships/slide" Target="/ppt/slides/slide2.xml" Id="Rf14f6b87098449be" /><Relationship Type="http://schemas.openxmlformats.org/officeDocument/2006/relationships/slide" Target="/ppt/slides/slide3.xml" Id="Rcc21bcea14554f10" /><Relationship Type="http://schemas.openxmlformats.org/officeDocument/2006/relationships/slide" Target="/ppt/slides/slide4.xml" Id="Rd53166aae62448b2" /><Relationship Type="http://schemas.openxmlformats.org/officeDocument/2006/relationships/slide" Target="/ppt/slides/slide5.xml" Id="R6be23dbf26224b4a" /><Relationship Type="http://schemas.openxmlformats.org/officeDocument/2006/relationships/slide" Target="/ppt/slides/slide6.xml" Id="R6418159b52cd4b48" /><Relationship Type="http://schemas.openxmlformats.org/officeDocument/2006/relationships/slide" Target="/ppt/slides/slide7.xml" Id="Rd24b70277945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01d86f3de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412b77a64dab" /><Relationship Type="http://schemas.openxmlformats.org/officeDocument/2006/relationships/theme" Target="/ppt/slideMasters/theme/theme1.xml" Id="Re218e47021a9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6412b77a6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e5e2efeb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15a2ca1c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0ba8454e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509066d9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b07ce5ca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7b697436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0bd69a668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