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c1996607a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0dd7fa2ca40d0"/>
  </p:sldMasterIdLst>
  <p:sldIdLst>
    <p:sldId xmlns:r="http://schemas.openxmlformats.org/officeDocument/2006/relationships" id="256" r:id="R90db543426074ff4"/>
    <p:sldId xmlns:r="http://schemas.openxmlformats.org/officeDocument/2006/relationships" id="257" r:id="R1430390632994070"/>
    <p:sldId xmlns:r="http://schemas.openxmlformats.org/officeDocument/2006/relationships" id="258" r:id="R696769bd272a4aa0"/>
    <p:sldId xmlns:r="http://schemas.openxmlformats.org/officeDocument/2006/relationships" id="259" r:id="Rd948d4d5cdd7460c"/>
    <p:sldId xmlns:r="http://schemas.openxmlformats.org/officeDocument/2006/relationships" id="260" r:id="Re0c79219415d44cd"/>
    <p:sldId xmlns:r="http://schemas.openxmlformats.org/officeDocument/2006/relationships" id="261" r:id="Rec6f2408990246c7"/>
    <p:sldId xmlns:r="http://schemas.openxmlformats.org/officeDocument/2006/relationships" id="262" r:id="R8f670190e7d7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0dd7fa2ca40d0" /><Relationship Type="http://schemas.openxmlformats.org/officeDocument/2006/relationships/slide" Target="/ppt/slides/slide1.xml" Id="R90db543426074ff4" /><Relationship Type="http://schemas.openxmlformats.org/officeDocument/2006/relationships/slide" Target="/ppt/slides/slide2.xml" Id="R1430390632994070" /><Relationship Type="http://schemas.openxmlformats.org/officeDocument/2006/relationships/slide" Target="/ppt/slides/slide3.xml" Id="R696769bd272a4aa0" /><Relationship Type="http://schemas.openxmlformats.org/officeDocument/2006/relationships/slide" Target="/ppt/slides/slide4.xml" Id="Rd948d4d5cdd7460c" /><Relationship Type="http://schemas.openxmlformats.org/officeDocument/2006/relationships/slide" Target="/ppt/slides/slide5.xml" Id="Re0c79219415d44cd" /><Relationship Type="http://schemas.openxmlformats.org/officeDocument/2006/relationships/slide" Target="/ppt/slides/slide6.xml" Id="Rec6f2408990246c7" /><Relationship Type="http://schemas.openxmlformats.org/officeDocument/2006/relationships/slide" Target="/ppt/slides/slide7.xml" Id="R8f670190e7d7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18c193c59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0158a5b44b8b" /><Relationship Type="http://schemas.openxmlformats.org/officeDocument/2006/relationships/theme" Target="/ppt/slideMasters/theme/theme1.xml" Id="Rbe444ced075d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80158a5b4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02063d52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23b8714e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21213780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dedf419e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15d2cabc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22fc6df9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38ee966a1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