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9a7e4f0f1b42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ad1ae1b8a7404c"/>
  </p:sldMasterIdLst>
  <p:sldIdLst>
    <p:sldId xmlns:r="http://schemas.openxmlformats.org/officeDocument/2006/relationships" id="256" r:id="R660228d7c8004a17"/>
    <p:sldId xmlns:r="http://schemas.openxmlformats.org/officeDocument/2006/relationships" id="257" r:id="Ra9fdbd2fcbe449f5"/>
    <p:sldId xmlns:r="http://schemas.openxmlformats.org/officeDocument/2006/relationships" id="258" r:id="Rd297f92aa6004a19"/>
    <p:sldId xmlns:r="http://schemas.openxmlformats.org/officeDocument/2006/relationships" id="259" r:id="R54168f37cd6142b5"/>
    <p:sldId xmlns:r="http://schemas.openxmlformats.org/officeDocument/2006/relationships" id="260" r:id="Reb5ad9f68d844dc1"/>
    <p:sldId xmlns:r="http://schemas.openxmlformats.org/officeDocument/2006/relationships" id="261" r:id="R2379aadd849f4c7b"/>
    <p:sldId xmlns:r="http://schemas.openxmlformats.org/officeDocument/2006/relationships" id="262" r:id="R54621e61cbe64e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ad1ae1b8a7404c" /><Relationship Type="http://schemas.openxmlformats.org/officeDocument/2006/relationships/slide" Target="/ppt/slides/slide1.xml" Id="R660228d7c8004a17" /><Relationship Type="http://schemas.openxmlformats.org/officeDocument/2006/relationships/slide" Target="/ppt/slides/slide2.xml" Id="Ra9fdbd2fcbe449f5" /><Relationship Type="http://schemas.openxmlformats.org/officeDocument/2006/relationships/slide" Target="/ppt/slides/slide3.xml" Id="Rd297f92aa6004a19" /><Relationship Type="http://schemas.openxmlformats.org/officeDocument/2006/relationships/slide" Target="/ppt/slides/slide4.xml" Id="R54168f37cd6142b5" /><Relationship Type="http://schemas.openxmlformats.org/officeDocument/2006/relationships/slide" Target="/ppt/slides/slide5.xml" Id="Reb5ad9f68d844dc1" /><Relationship Type="http://schemas.openxmlformats.org/officeDocument/2006/relationships/slide" Target="/ppt/slides/slide6.xml" Id="R2379aadd849f4c7b" /><Relationship Type="http://schemas.openxmlformats.org/officeDocument/2006/relationships/slide" Target="/ppt/slides/slide7.xml" Id="R54621e61cbe64e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48091a4b8943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bcd3fb12d4773" /><Relationship Type="http://schemas.openxmlformats.org/officeDocument/2006/relationships/theme" Target="/ppt/slideMasters/theme/theme1.xml" Id="R9e4fd8f82d074d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abcd3fb12d47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0ff5db02340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73a15ac5140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955f216a140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d0559e24445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52af1ea124e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630ab03f443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e7e2a0de044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29 488 521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5 236 512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4 094 130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2 407 676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15 502 906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889 380 802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