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8fd5a1ad0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a809e30274440"/>
  </p:sldMasterIdLst>
  <p:sldIdLst>
    <p:sldId xmlns:r="http://schemas.openxmlformats.org/officeDocument/2006/relationships" id="256" r:id="R72269062dc5749dc"/>
    <p:sldId xmlns:r="http://schemas.openxmlformats.org/officeDocument/2006/relationships" id="257" r:id="R91087675edf54a1b"/>
    <p:sldId xmlns:r="http://schemas.openxmlformats.org/officeDocument/2006/relationships" id="258" r:id="Rad0d9dac101d49e6"/>
    <p:sldId xmlns:r="http://schemas.openxmlformats.org/officeDocument/2006/relationships" id="259" r:id="R2e15d7d9691a422f"/>
    <p:sldId xmlns:r="http://schemas.openxmlformats.org/officeDocument/2006/relationships" id="260" r:id="R077aa312483547d7"/>
    <p:sldId xmlns:r="http://schemas.openxmlformats.org/officeDocument/2006/relationships" id="261" r:id="R2208ddf8625c4385"/>
    <p:sldId xmlns:r="http://schemas.openxmlformats.org/officeDocument/2006/relationships" id="262" r:id="R3b8b8ae3b47a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a809e30274440" /><Relationship Type="http://schemas.openxmlformats.org/officeDocument/2006/relationships/slide" Target="/ppt/slides/slide1.xml" Id="R72269062dc5749dc" /><Relationship Type="http://schemas.openxmlformats.org/officeDocument/2006/relationships/slide" Target="/ppt/slides/slide2.xml" Id="R91087675edf54a1b" /><Relationship Type="http://schemas.openxmlformats.org/officeDocument/2006/relationships/slide" Target="/ppt/slides/slide3.xml" Id="Rad0d9dac101d49e6" /><Relationship Type="http://schemas.openxmlformats.org/officeDocument/2006/relationships/slide" Target="/ppt/slides/slide4.xml" Id="R2e15d7d9691a422f" /><Relationship Type="http://schemas.openxmlformats.org/officeDocument/2006/relationships/slide" Target="/ppt/slides/slide5.xml" Id="R077aa312483547d7" /><Relationship Type="http://schemas.openxmlformats.org/officeDocument/2006/relationships/slide" Target="/ppt/slides/slide6.xml" Id="R2208ddf8625c4385" /><Relationship Type="http://schemas.openxmlformats.org/officeDocument/2006/relationships/slide" Target="/ppt/slides/slide7.xml" Id="R3b8b8ae3b47a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9dc59cf70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20d15de6d4418" /><Relationship Type="http://schemas.openxmlformats.org/officeDocument/2006/relationships/theme" Target="/ppt/slideMasters/theme/theme1.xml" Id="Rcf675fde5597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20d15de6d44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3e3a707fc44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5e87c3bbf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18b07ca3c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966b6ddc94a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875a7f6dc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42c55a90747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1d40654aa4f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56 898 270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57 185 082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Egedius'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889 467 002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