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36772583e94a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a2cb9dca94fdd"/>
  </p:sldMasterIdLst>
  <p:sldIdLst>
    <p:sldId xmlns:r="http://schemas.openxmlformats.org/officeDocument/2006/relationships" id="256" r:id="Rac80eaaee65f4166"/>
    <p:sldId xmlns:r="http://schemas.openxmlformats.org/officeDocument/2006/relationships" id="257" r:id="Ra49e629f35864a80"/>
    <p:sldId xmlns:r="http://schemas.openxmlformats.org/officeDocument/2006/relationships" id="258" r:id="Ra86110f4edf546b5"/>
    <p:sldId xmlns:r="http://schemas.openxmlformats.org/officeDocument/2006/relationships" id="259" r:id="R217c5b4d9566469c"/>
    <p:sldId xmlns:r="http://schemas.openxmlformats.org/officeDocument/2006/relationships" id="260" r:id="R02dac63fce324705"/>
    <p:sldId xmlns:r="http://schemas.openxmlformats.org/officeDocument/2006/relationships" id="261" r:id="R08558a9a95124027"/>
    <p:sldId xmlns:r="http://schemas.openxmlformats.org/officeDocument/2006/relationships" id="262" r:id="R140eb52f55b8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a2cb9dca94fdd" /><Relationship Type="http://schemas.openxmlformats.org/officeDocument/2006/relationships/slide" Target="/ppt/slides/slide1.xml" Id="Rac80eaaee65f4166" /><Relationship Type="http://schemas.openxmlformats.org/officeDocument/2006/relationships/slide" Target="/ppt/slides/slide2.xml" Id="Ra49e629f35864a80" /><Relationship Type="http://schemas.openxmlformats.org/officeDocument/2006/relationships/slide" Target="/ppt/slides/slide3.xml" Id="Ra86110f4edf546b5" /><Relationship Type="http://schemas.openxmlformats.org/officeDocument/2006/relationships/slide" Target="/ppt/slides/slide4.xml" Id="R217c5b4d9566469c" /><Relationship Type="http://schemas.openxmlformats.org/officeDocument/2006/relationships/slide" Target="/ppt/slides/slide5.xml" Id="R02dac63fce324705" /><Relationship Type="http://schemas.openxmlformats.org/officeDocument/2006/relationships/slide" Target="/ppt/slides/slide6.xml" Id="R08558a9a95124027" /><Relationship Type="http://schemas.openxmlformats.org/officeDocument/2006/relationships/slide" Target="/ppt/slides/slide7.xml" Id="R140eb52f55b8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a0c1079dd48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daab506f4123" /><Relationship Type="http://schemas.openxmlformats.org/officeDocument/2006/relationships/theme" Target="/ppt/slideMasters/theme/theme1.xml" Id="R57a4d3fee0cf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7daab506f41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54368a6ae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b9d88951744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8e3d803d548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22c879c28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b582ff703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140aa228249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d4bc67de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