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9a4a911b3c4d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9619a5d0974e3b"/>
  </p:sldMasterIdLst>
  <p:sldIdLst>
    <p:sldId xmlns:r="http://schemas.openxmlformats.org/officeDocument/2006/relationships" id="256" r:id="Rc6ebc7411abb475c"/>
    <p:sldId xmlns:r="http://schemas.openxmlformats.org/officeDocument/2006/relationships" id="257" r:id="R77099e3876c742ad"/>
    <p:sldId xmlns:r="http://schemas.openxmlformats.org/officeDocument/2006/relationships" id="258" r:id="R13400a39e6504f59"/>
    <p:sldId xmlns:r="http://schemas.openxmlformats.org/officeDocument/2006/relationships" id="259" r:id="R4337f01c6e53441e"/>
    <p:sldId xmlns:r="http://schemas.openxmlformats.org/officeDocument/2006/relationships" id="260" r:id="Rb201d85bf4ed4c25"/>
    <p:sldId xmlns:r="http://schemas.openxmlformats.org/officeDocument/2006/relationships" id="261" r:id="Rd829ba8aadd44eba"/>
    <p:sldId xmlns:r="http://schemas.openxmlformats.org/officeDocument/2006/relationships" id="262" r:id="Rc47f6200412b43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619a5d0974e3b" /><Relationship Type="http://schemas.openxmlformats.org/officeDocument/2006/relationships/slide" Target="/ppt/slides/slide1.xml" Id="Rc6ebc7411abb475c" /><Relationship Type="http://schemas.openxmlformats.org/officeDocument/2006/relationships/slide" Target="/ppt/slides/slide2.xml" Id="R77099e3876c742ad" /><Relationship Type="http://schemas.openxmlformats.org/officeDocument/2006/relationships/slide" Target="/ppt/slides/slide3.xml" Id="R13400a39e6504f59" /><Relationship Type="http://schemas.openxmlformats.org/officeDocument/2006/relationships/slide" Target="/ppt/slides/slide4.xml" Id="R4337f01c6e53441e" /><Relationship Type="http://schemas.openxmlformats.org/officeDocument/2006/relationships/slide" Target="/ppt/slides/slide5.xml" Id="Rb201d85bf4ed4c25" /><Relationship Type="http://schemas.openxmlformats.org/officeDocument/2006/relationships/slide" Target="/ppt/slides/slide6.xml" Id="Rd829ba8aadd44eba" /><Relationship Type="http://schemas.openxmlformats.org/officeDocument/2006/relationships/slide" Target="/ppt/slides/slide7.xml" Id="Rc47f6200412b43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77febbf92c42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a7c6c920d4218" /><Relationship Type="http://schemas.openxmlformats.org/officeDocument/2006/relationships/theme" Target="/ppt/slideMasters/theme/theme1.xml" Id="Rb89bf01751e64f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0a7c6c920d42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196352a2347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1fc11d72745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ba36e08d349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8952f34764e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500ee632c4d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2d6554a5346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d3814cc2a41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EDORF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EDORF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1 369 125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8 461 331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15 316 897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17 002 313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Bruksveien 70A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10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frode.haugli@gmail.com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889 675 292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EDORF INVEST AS</a:t>
            </a:r>
          </a:p>
        </p:txBody>
      </p:sp>
    </p:spTree>
  </p:cSld>
  <p:clrMapOvr>
    <a:masterClrMapping xmlns:a="http://schemas.openxmlformats.org/drawingml/2006/main"/>
  </p:clrMapOvr>
</p:sld>
</file>