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afcb9d2c8646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4f84d9f6054a8a"/>
  </p:sldMasterIdLst>
  <p:sldIdLst>
    <p:sldId xmlns:r="http://schemas.openxmlformats.org/officeDocument/2006/relationships" id="256" r:id="Rb0f1f1518b5f488b"/>
    <p:sldId xmlns:r="http://schemas.openxmlformats.org/officeDocument/2006/relationships" id="257" r:id="R8aa8194e4a5e4406"/>
    <p:sldId xmlns:r="http://schemas.openxmlformats.org/officeDocument/2006/relationships" id="258" r:id="R9f6676617bc043a5"/>
    <p:sldId xmlns:r="http://schemas.openxmlformats.org/officeDocument/2006/relationships" id="259" r:id="R86cc16ebb4e6466e"/>
    <p:sldId xmlns:r="http://schemas.openxmlformats.org/officeDocument/2006/relationships" id="260" r:id="Rc30b35acfaaa4810"/>
    <p:sldId xmlns:r="http://schemas.openxmlformats.org/officeDocument/2006/relationships" id="261" r:id="R263096ff69ac4e4b"/>
    <p:sldId xmlns:r="http://schemas.openxmlformats.org/officeDocument/2006/relationships" id="262" r:id="R87f5361b3ad74c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4f84d9f6054a8a" /><Relationship Type="http://schemas.openxmlformats.org/officeDocument/2006/relationships/slide" Target="/ppt/slides/slide1.xml" Id="Rb0f1f1518b5f488b" /><Relationship Type="http://schemas.openxmlformats.org/officeDocument/2006/relationships/slide" Target="/ppt/slides/slide2.xml" Id="R8aa8194e4a5e4406" /><Relationship Type="http://schemas.openxmlformats.org/officeDocument/2006/relationships/slide" Target="/ppt/slides/slide3.xml" Id="R9f6676617bc043a5" /><Relationship Type="http://schemas.openxmlformats.org/officeDocument/2006/relationships/slide" Target="/ppt/slides/slide4.xml" Id="R86cc16ebb4e6466e" /><Relationship Type="http://schemas.openxmlformats.org/officeDocument/2006/relationships/slide" Target="/ppt/slides/slide5.xml" Id="Rc30b35acfaaa4810" /><Relationship Type="http://schemas.openxmlformats.org/officeDocument/2006/relationships/slide" Target="/ppt/slides/slide6.xml" Id="R263096ff69ac4e4b" /><Relationship Type="http://schemas.openxmlformats.org/officeDocument/2006/relationships/slide" Target="/ppt/slides/slide7.xml" Id="R87f5361b3ad74c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6b3dd9e5745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b593053c34a47" /><Relationship Type="http://schemas.openxmlformats.org/officeDocument/2006/relationships/theme" Target="/ppt/slideMasters/theme/theme1.xml" Id="Reed2ff7acdcd42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1b593053c34a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b1746c64a41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8cd682ad64e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2b6d75f7848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0d970783f4a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eb99814c642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f46a2aef040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c2a5e848940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MONTEM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MONTEM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−4 806 000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27 731 000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144 547 000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541 607 000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AURIS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SECUNDUS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HARALDSPLASS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31 01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889 981 172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