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f330165a1c44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820e344fac4516"/>
  </p:sldMasterIdLst>
  <p:sldIdLst>
    <p:sldId xmlns:r="http://schemas.openxmlformats.org/officeDocument/2006/relationships" id="256" r:id="R0b1ec7a795a24ce6"/>
    <p:sldId xmlns:r="http://schemas.openxmlformats.org/officeDocument/2006/relationships" id="257" r:id="R43b85a5923ce4746"/>
    <p:sldId xmlns:r="http://schemas.openxmlformats.org/officeDocument/2006/relationships" id="258" r:id="R7d996f1c3ea24fd3"/>
    <p:sldId xmlns:r="http://schemas.openxmlformats.org/officeDocument/2006/relationships" id="259" r:id="R71b2c21ca9fb4ca2"/>
    <p:sldId xmlns:r="http://schemas.openxmlformats.org/officeDocument/2006/relationships" id="260" r:id="R1d60583a768f4360"/>
    <p:sldId xmlns:r="http://schemas.openxmlformats.org/officeDocument/2006/relationships" id="261" r:id="R01703b1fda344c8c"/>
    <p:sldId xmlns:r="http://schemas.openxmlformats.org/officeDocument/2006/relationships" id="262" r:id="Rae5a0cd9c7da48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820e344fac4516" /><Relationship Type="http://schemas.openxmlformats.org/officeDocument/2006/relationships/slide" Target="/ppt/slides/slide1.xml" Id="R0b1ec7a795a24ce6" /><Relationship Type="http://schemas.openxmlformats.org/officeDocument/2006/relationships/slide" Target="/ppt/slides/slide2.xml" Id="R43b85a5923ce4746" /><Relationship Type="http://schemas.openxmlformats.org/officeDocument/2006/relationships/slide" Target="/ppt/slides/slide3.xml" Id="R7d996f1c3ea24fd3" /><Relationship Type="http://schemas.openxmlformats.org/officeDocument/2006/relationships/slide" Target="/ppt/slides/slide4.xml" Id="R71b2c21ca9fb4ca2" /><Relationship Type="http://schemas.openxmlformats.org/officeDocument/2006/relationships/slide" Target="/ppt/slides/slide5.xml" Id="R1d60583a768f4360" /><Relationship Type="http://schemas.openxmlformats.org/officeDocument/2006/relationships/slide" Target="/ppt/slides/slide6.xml" Id="R01703b1fda344c8c" /><Relationship Type="http://schemas.openxmlformats.org/officeDocument/2006/relationships/slide" Target="/ppt/slides/slide7.xml" Id="Rae5a0cd9c7da48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77b0e0010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5c9356b3a42ab" /><Relationship Type="http://schemas.openxmlformats.org/officeDocument/2006/relationships/theme" Target="/ppt/slideMasters/theme/theme1.xml" Id="R2b77b508aed5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15c9356b3a42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0e13af8cc4f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5ca1a4f4a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bad68508848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27c1375447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a8c73d2944a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262fa7b7e47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aaf7a3b1742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FORMUE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94 818 870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9 146 071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7 617 553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15 521 557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30 466 444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FORMUE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forretningsforsel@formue.no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889 990 082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FORMUE ACCOUNTING AS</a:t>
            </a:r>
          </a:p>
        </p:txBody>
      </p:sp>
    </p:spTree>
  </p:cSld>
  <p:clrMapOvr>
    <a:masterClrMapping xmlns:a="http://schemas.openxmlformats.org/drawingml/2006/main"/>
  </p:clrMapOvr>
</p:sld>
</file>