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85545c3fa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b995ad4a54e07"/>
  </p:sldMasterIdLst>
  <p:sldIdLst>
    <p:sldId xmlns:r="http://schemas.openxmlformats.org/officeDocument/2006/relationships" id="256" r:id="R9b1e732b9b1d4449"/>
    <p:sldId xmlns:r="http://schemas.openxmlformats.org/officeDocument/2006/relationships" id="257" r:id="R1b071024c2944f5c"/>
    <p:sldId xmlns:r="http://schemas.openxmlformats.org/officeDocument/2006/relationships" id="258" r:id="Re2257528765f48ac"/>
    <p:sldId xmlns:r="http://schemas.openxmlformats.org/officeDocument/2006/relationships" id="259" r:id="R79886e8ae13641d4"/>
    <p:sldId xmlns:r="http://schemas.openxmlformats.org/officeDocument/2006/relationships" id="260" r:id="Rd160e2c0cd754cd3"/>
    <p:sldId xmlns:r="http://schemas.openxmlformats.org/officeDocument/2006/relationships" id="261" r:id="R965337b8a9824b0d"/>
    <p:sldId xmlns:r="http://schemas.openxmlformats.org/officeDocument/2006/relationships" id="262" r:id="R65d6594a6a23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b995ad4a54e07" /><Relationship Type="http://schemas.openxmlformats.org/officeDocument/2006/relationships/slide" Target="/ppt/slides/slide1.xml" Id="R9b1e732b9b1d4449" /><Relationship Type="http://schemas.openxmlformats.org/officeDocument/2006/relationships/slide" Target="/ppt/slides/slide2.xml" Id="R1b071024c2944f5c" /><Relationship Type="http://schemas.openxmlformats.org/officeDocument/2006/relationships/slide" Target="/ppt/slides/slide3.xml" Id="Re2257528765f48ac" /><Relationship Type="http://schemas.openxmlformats.org/officeDocument/2006/relationships/slide" Target="/ppt/slides/slide4.xml" Id="R79886e8ae13641d4" /><Relationship Type="http://schemas.openxmlformats.org/officeDocument/2006/relationships/slide" Target="/ppt/slides/slide5.xml" Id="Rd160e2c0cd754cd3" /><Relationship Type="http://schemas.openxmlformats.org/officeDocument/2006/relationships/slide" Target="/ppt/slides/slide6.xml" Id="R965337b8a9824b0d" /><Relationship Type="http://schemas.openxmlformats.org/officeDocument/2006/relationships/slide" Target="/ppt/slides/slide7.xml" Id="R65d6594a6a23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05a3a0dbf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2eb536b347b9" /><Relationship Type="http://schemas.openxmlformats.org/officeDocument/2006/relationships/theme" Target="/ppt/slideMasters/theme/theme1.xml" Id="Rcceb42fc9c7f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92eb536b3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3b6c77fd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736e644ca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241aefd0f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d5025feb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83d3d9c6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a89f9e36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29df1fa6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