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a6423cc75e41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d7c590e7ac42d5"/>
  </p:sldMasterIdLst>
  <p:sldIdLst>
    <p:sldId xmlns:r="http://schemas.openxmlformats.org/officeDocument/2006/relationships" id="256" r:id="R49c91e7d875d4a7c"/>
    <p:sldId xmlns:r="http://schemas.openxmlformats.org/officeDocument/2006/relationships" id="257" r:id="R7e2e5fab1b0a4e47"/>
    <p:sldId xmlns:r="http://schemas.openxmlformats.org/officeDocument/2006/relationships" id="258" r:id="R5174a3a1ff024850"/>
    <p:sldId xmlns:r="http://schemas.openxmlformats.org/officeDocument/2006/relationships" id="259" r:id="Rf3581e34010346b7"/>
    <p:sldId xmlns:r="http://schemas.openxmlformats.org/officeDocument/2006/relationships" id="260" r:id="Ra75afdb4481d45f3"/>
    <p:sldId xmlns:r="http://schemas.openxmlformats.org/officeDocument/2006/relationships" id="261" r:id="Rbcd2c92707904b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d7c590e7ac42d5" /><Relationship Type="http://schemas.openxmlformats.org/officeDocument/2006/relationships/slide" Target="/ppt/slides/slide1.xml" Id="R49c91e7d875d4a7c" /><Relationship Type="http://schemas.openxmlformats.org/officeDocument/2006/relationships/slide" Target="/ppt/slides/slide2.xml" Id="R7e2e5fab1b0a4e47" /><Relationship Type="http://schemas.openxmlformats.org/officeDocument/2006/relationships/slide" Target="/ppt/slides/slide3.xml" Id="R5174a3a1ff024850" /><Relationship Type="http://schemas.openxmlformats.org/officeDocument/2006/relationships/slide" Target="/ppt/slides/slide4.xml" Id="Rf3581e34010346b7" /><Relationship Type="http://schemas.openxmlformats.org/officeDocument/2006/relationships/slide" Target="/ppt/slides/slide5.xml" Id="Ra75afdb4481d45f3" /><Relationship Type="http://schemas.openxmlformats.org/officeDocument/2006/relationships/slide" Target="/ppt/slides/slide6.xml" Id="Rbcd2c92707904b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8a897394c54b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30537ab3e4cda" /><Relationship Type="http://schemas.openxmlformats.org/officeDocument/2006/relationships/theme" Target="/ppt/slideMasters/theme/theme1.xml" Id="R1e8e4543c17448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e30537ab3e4c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25fe4d0164b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c3257b15848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28266e6f146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8c2eec2114e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a748661b746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840821f3346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MAMAX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Nordseterstien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890 836 372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