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d537913dc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f9a9ed3a44527"/>
  </p:sldMasterIdLst>
  <p:sldIdLst>
    <p:sldId xmlns:r="http://schemas.openxmlformats.org/officeDocument/2006/relationships" id="256" r:id="R1a98d5aaf5244ab1"/>
    <p:sldId xmlns:r="http://schemas.openxmlformats.org/officeDocument/2006/relationships" id="257" r:id="R05467907357e411a"/>
    <p:sldId xmlns:r="http://schemas.openxmlformats.org/officeDocument/2006/relationships" id="258" r:id="R1f0c0e29efa84f0a"/>
    <p:sldId xmlns:r="http://schemas.openxmlformats.org/officeDocument/2006/relationships" id="259" r:id="R6028e3afa8dd4964"/>
    <p:sldId xmlns:r="http://schemas.openxmlformats.org/officeDocument/2006/relationships" id="260" r:id="R7871bcd6e9204355"/>
    <p:sldId xmlns:r="http://schemas.openxmlformats.org/officeDocument/2006/relationships" id="261" r:id="Rb0fe80660d454011"/>
    <p:sldId xmlns:r="http://schemas.openxmlformats.org/officeDocument/2006/relationships" id="262" r:id="R8700dfa40cc0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f9a9ed3a44527" /><Relationship Type="http://schemas.openxmlformats.org/officeDocument/2006/relationships/slide" Target="/ppt/slides/slide1.xml" Id="R1a98d5aaf5244ab1" /><Relationship Type="http://schemas.openxmlformats.org/officeDocument/2006/relationships/slide" Target="/ppt/slides/slide2.xml" Id="R05467907357e411a" /><Relationship Type="http://schemas.openxmlformats.org/officeDocument/2006/relationships/slide" Target="/ppt/slides/slide3.xml" Id="R1f0c0e29efa84f0a" /><Relationship Type="http://schemas.openxmlformats.org/officeDocument/2006/relationships/slide" Target="/ppt/slides/slide4.xml" Id="R6028e3afa8dd4964" /><Relationship Type="http://schemas.openxmlformats.org/officeDocument/2006/relationships/slide" Target="/ppt/slides/slide5.xml" Id="R7871bcd6e9204355" /><Relationship Type="http://schemas.openxmlformats.org/officeDocument/2006/relationships/slide" Target="/ppt/slides/slide6.xml" Id="Rb0fe80660d454011" /><Relationship Type="http://schemas.openxmlformats.org/officeDocument/2006/relationships/slide" Target="/ppt/slides/slide7.xml" Id="R8700dfa40cc0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c34b9223d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9763a175d448a" /><Relationship Type="http://schemas.openxmlformats.org/officeDocument/2006/relationships/theme" Target="/ppt/slideMasters/theme/theme1.xml" Id="Rc07aaf25c540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9763a175d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808acd5aa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16bdddc95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21c7c03c1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dee4d5f89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956f5b041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15eb217b44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838a3ae55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32 567 235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34 239 792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